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5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6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7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9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0.xml" ContentType="application/vnd.openxmlformats-officedocument.them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1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22.xml" ContentType="application/vnd.openxmlformats-officedocument.them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3.xml" ContentType="application/vnd.openxmlformats-officedocument.them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4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25.xml" ContentType="application/vnd.openxmlformats-officedocument.them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6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7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8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28" r:id="rId2"/>
    <p:sldMasterId id="2147483757" r:id="rId3"/>
    <p:sldMasterId id="2147483763" r:id="rId4"/>
    <p:sldMasterId id="2147483770" r:id="rId5"/>
    <p:sldMasterId id="2147483782" r:id="rId6"/>
    <p:sldMasterId id="2147483794" r:id="rId7"/>
    <p:sldMasterId id="2147483806" r:id="rId8"/>
    <p:sldMasterId id="2147483819" r:id="rId9"/>
    <p:sldMasterId id="2147483832" r:id="rId10"/>
    <p:sldMasterId id="2147483845" r:id="rId11"/>
    <p:sldMasterId id="2147483859" r:id="rId12"/>
    <p:sldMasterId id="2147483871" r:id="rId13"/>
    <p:sldMasterId id="2147483883" r:id="rId14"/>
    <p:sldMasterId id="2147483934" r:id="rId15"/>
    <p:sldMasterId id="2147483947" r:id="rId16"/>
    <p:sldMasterId id="2147483960" r:id="rId17"/>
    <p:sldMasterId id="2147483973" r:id="rId18"/>
    <p:sldMasterId id="2147483978" r:id="rId19"/>
    <p:sldMasterId id="2147483983" r:id="rId20"/>
    <p:sldMasterId id="2147483988" r:id="rId21"/>
    <p:sldMasterId id="2147483993" r:id="rId22"/>
    <p:sldMasterId id="2147483998" r:id="rId23"/>
    <p:sldMasterId id="2147484003" r:id="rId24"/>
    <p:sldMasterId id="2147484008" r:id="rId25"/>
    <p:sldMasterId id="2147484013" r:id="rId26"/>
    <p:sldMasterId id="2147484070" r:id="rId27"/>
    <p:sldMasterId id="2147484075" r:id="rId28"/>
    <p:sldMasterId id="2147484080" r:id="rId29"/>
  </p:sldMasterIdLst>
  <p:notesMasterIdLst>
    <p:notesMasterId r:id="rId32"/>
  </p:notesMasterIdLst>
  <p:handoutMasterIdLst>
    <p:handoutMasterId r:id="rId33"/>
  </p:handoutMasterIdLst>
  <p:sldIdLst>
    <p:sldId id="1058" r:id="rId30"/>
    <p:sldId id="1060" r:id="rId31"/>
  </p:sldIdLst>
  <p:sldSz cx="9906000" cy="6858000" type="A4"/>
  <p:notesSz cx="6797675" cy="9872663"/>
  <p:defaultTextStyle>
    <a:defPPr>
      <a:defRPr lang="ru-RU"/>
    </a:defPPr>
    <a:lvl1pPr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77838" indent="-20638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263" indent="-42863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688" indent="-65088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4525" indent="-85725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9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337">
          <p15:clr>
            <a:srgbClr val="A4A3A4"/>
          </p15:clr>
        </p15:guide>
        <p15:guide id="4" pos="3120">
          <p15:clr>
            <a:srgbClr val="A4A3A4"/>
          </p15:clr>
        </p15:guide>
        <p15:guide id="5" pos="4033">
          <p15:clr>
            <a:srgbClr val="A4A3A4"/>
          </p15:clr>
        </p15:guide>
        <p15:guide id="6" pos="2468">
          <p15:clr>
            <a:srgbClr val="A4A3A4"/>
          </p15:clr>
        </p15:guide>
        <p15:guide id="7" pos="3293">
          <p15:clr>
            <a:srgbClr val="A4A3A4"/>
          </p15:clr>
        </p15:guide>
        <p15:guide id="8" pos="5932">
          <p15:clr>
            <a:srgbClr val="A4A3A4"/>
          </p15:clr>
        </p15:guide>
        <p15:guide id="9" pos="5859">
          <p15:clr>
            <a:srgbClr val="A4A3A4"/>
          </p15:clr>
        </p15:guide>
        <p15:guide id="10" pos="28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399"/>
    <a:srgbClr val="D9D9D9"/>
    <a:srgbClr val="537F23"/>
    <a:srgbClr val="76B531"/>
    <a:srgbClr val="131008"/>
    <a:srgbClr val="7D71A3"/>
    <a:srgbClr val="52B9E1"/>
    <a:srgbClr val="467DB5"/>
    <a:srgbClr val="955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98118" autoAdjust="0"/>
  </p:normalViewPr>
  <p:slideViewPr>
    <p:cSldViewPr>
      <p:cViewPr varScale="1">
        <p:scale>
          <a:sx n="72" d="100"/>
          <a:sy n="72" d="100"/>
        </p:scale>
        <p:origin x="72" y="978"/>
      </p:cViewPr>
      <p:guideLst>
        <p:guide orient="horz" pos="4190"/>
        <p:guide orient="horz" pos="2332"/>
        <p:guide pos="337"/>
        <p:guide pos="3120"/>
        <p:guide pos="4033"/>
        <p:guide pos="2468"/>
        <p:guide pos="3293"/>
        <p:guide pos="5932"/>
        <p:guide pos="5859"/>
        <p:guide pos="2802"/>
      </p:guideLst>
    </p:cSldViewPr>
  </p:slideViewPr>
  <p:outlineViewPr>
    <p:cViewPr>
      <p:scale>
        <a:sx n="33" d="100"/>
        <a:sy n="33" d="100"/>
      </p:scale>
      <p:origin x="0" y="3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"/>
    </p:cViewPr>
  </p:sorterViewPr>
  <p:notesViewPr>
    <p:cSldViewPr>
      <p:cViewPr varScale="1">
        <p:scale>
          <a:sx n="71" d="100"/>
          <a:sy n="71" d="100"/>
        </p:scale>
        <p:origin x="157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E39E87-0D24-48AA-A1F9-D4A0088C5666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E04F23-28ED-40AA-8348-9689C8ED7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67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FB5EA7-1B16-49D0-81DB-D99B11EC776A}" type="datetimeFigureOut">
              <a:rPr lang="ru-RU"/>
              <a:pPr>
                <a:defRPr/>
              </a:pPr>
              <a:t>18.01.2022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39775"/>
            <a:ext cx="53467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AC8B9B-4BEF-46B4-9D72-01CB93C7AE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470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31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563" algn="l" defTabSz="8731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3125" algn="l" defTabSz="8731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688" algn="l" defTabSz="8731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7838" algn="l" defTabSz="8731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5416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6pPr>
    <a:lvl7pPr marL="2622499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7pPr>
    <a:lvl8pPr marL="3059582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8pPr>
    <a:lvl9pPr marL="3496666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35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41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47" dirty="0"/>
          </a:p>
        </p:txBody>
      </p:sp>
      <p:sp>
        <p:nvSpPr>
          <p:cNvPr id="18413571" name="Номер слайда 3"/>
          <p:cNvSpPr txBox="1">
            <a:spLocks noGrp="1"/>
          </p:cNvSpPr>
          <p:nvPr/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7" tIns="46058" rIns="92117" bIns="46058" anchor="b"/>
          <a:lstStyle/>
          <a:p>
            <a:pPr algn="r"/>
            <a:fld id="{78177A5A-EBC2-4805-8E65-4E7AF8E1D57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6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Master" Target="../slideMasters/slideMaster18.xml"/><Relationship Id="rId7" Type="http://schemas.openxmlformats.org/officeDocument/2006/relationships/image" Target="../media/image22.png"/><Relationship Id="rId2" Type="http://schemas.openxmlformats.org/officeDocument/2006/relationships/tags" Target="../tags/tag9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7" Type="http://schemas.openxmlformats.org/officeDocument/2006/relationships/image" Target="../media/image20.png"/><Relationship Id="rId2" Type="http://schemas.openxmlformats.org/officeDocument/2006/relationships/tags" Target="../tags/tag9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7" Type="http://schemas.openxmlformats.org/officeDocument/2006/relationships/image" Target="../media/image20.png"/><Relationship Id="rId2" Type="http://schemas.openxmlformats.org/officeDocument/2006/relationships/tags" Target="../tags/tag9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Layouts/_rels/slideLayout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Master" Target="../slideMasters/slideMaster19.xml"/><Relationship Id="rId7" Type="http://schemas.openxmlformats.org/officeDocument/2006/relationships/image" Target="../media/image22.png"/><Relationship Id="rId2" Type="http://schemas.openxmlformats.org/officeDocument/2006/relationships/tags" Target="../tags/tag9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7" Type="http://schemas.openxmlformats.org/officeDocument/2006/relationships/image" Target="../media/image20.png"/><Relationship Id="rId2" Type="http://schemas.openxmlformats.org/officeDocument/2006/relationships/tags" Target="../tags/tag9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7" Type="http://schemas.openxmlformats.org/officeDocument/2006/relationships/image" Target="../media/image20.png"/><Relationship Id="rId2" Type="http://schemas.openxmlformats.org/officeDocument/2006/relationships/tags" Target="../tags/tag9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7" Type="http://schemas.openxmlformats.org/officeDocument/2006/relationships/image" Target="../media/image20.png"/><Relationship Id="rId2" Type="http://schemas.openxmlformats.org/officeDocument/2006/relationships/tags" Target="../tags/tag9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9.bin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Master" Target="../slideMasters/slideMaster20.xml"/><Relationship Id="rId7" Type="http://schemas.openxmlformats.org/officeDocument/2006/relationships/image" Target="../media/image22.png"/><Relationship Id="rId2" Type="http://schemas.openxmlformats.org/officeDocument/2006/relationships/tags" Target="../tags/tag10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0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7" Type="http://schemas.openxmlformats.org/officeDocument/2006/relationships/image" Target="../media/image20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2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7" Type="http://schemas.openxmlformats.org/officeDocument/2006/relationships/image" Target="../media/image20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3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7" Type="http://schemas.openxmlformats.org/officeDocument/2006/relationships/image" Target="../media/image20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4.bin"/></Relationships>
</file>

<file path=ppt/slideLayouts/_rels/slideLayout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Master" Target="../slideMasters/slideMaster21.xml"/><Relationship Id="rId7" Type="http://schemas.openxmlformats.org/officeDocument/2006/relationships/image" Target="../media/image22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7" Type="http://schemas.openxmlformats.org/officeDocument/2006/relationships/image" Target="../media/image20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7.bin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7" Type="http://schemas.openxmlformats.org/officeDocument/2006/relationships/image" Target="../media/image20.png"/><Relationship Id="rId2" Type="http://schemas.openxmlformats.org/officeDocument/2006/relationships/tags" Target="../tags/tag10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8.bin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Master" Target="../slideMasters/slideMaster22.xml"/><Relationship Id="rId7" Type="http://schemas.openxmlformats.org/officeDocument/2006/relationships/image" Target="../media/image22.png"/><Relationship Id="rId2" Type="http://schemas.openxmlformats.org/officeDocument/2006/relationships/tags" Target="../tags/tag110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0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7" Type="http://schemas.openxmlformats.org/officeDocument/2006/relationships/image" Target="../media/image20.png"/><Relationship Id="rId2" Type="http://schemas.openxmlformats.org/officeDocument/2006/relationships/tags" Target="../tags/tag11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1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7" Type="http://schemas.openxmlformats.org/officeDocument/2006/relationships/image" Target="../media/image20.png"/><Relationship Id="rId2" Type="http://schemas.openxmlformats.org/officeDocument/2006/relationships/tags" Target="../tags/tag11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2.bin"/></Relationships>
</file>

<file path=ppt/slideLayouts/_rels/slideLayout2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Master" Target="../slideMasters/slideMaster23.xml"/><Relationship Id="rId7" Type="http://schemas.openxmlformats.org/officeDocument/2006/relationships/image" Target="../media/image22.png"/><Relationship Id="rId2" Type="http://schemas.openxmlformats.org/officeDocument/2006/relationships/tags" Target="../tags/tag11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0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7" Type="http://schemas.openxmlformats.org/officeDocument/2006/relationships/image" Target="../media/image20.png"/><Relationship Id="rId2" Type="http://schemas.openxmlformats.org/officeDocument/2006/relationships/tags" Target="../tags/tag11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5.bin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7" Type="http://schemas.openxmlformats.org/officeDocument/2006/relationships/image" Target="../media/image20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6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7" Type="http://schemas.openxmlformats.org/officeDocument/2006/relationships/image" Target="../media/image20.png"/><Relationship Id="rId2" Type="http://schemas.openxmlformats.org/officeDocument/2006/relationships/tags" Target="../tags/tag11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7.bin"/></Relationships>
</file>

<file path=ppt/slideLayouts/_rels/slideLayout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Master" Target="../slideMasters/slideMaster24.xml"/><Relationship Id="rId7" Type="http://schemas.openxmlformats.org/officeDocument/2006/relationships/image" Target="../media/image22.png"/><Relationship Id="rId2" Type="http://schemas.openxmlformats.org/officeDocument/2006/relationships/tags" Target="../tags/tag11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0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7" Type="http://schemas.openxmlformats.org/officeDocument/2006/relationships/image" Target="../media/image20.png"/><Relationship Id="rId2" Type="http://schemas.openxmlformats.org/officeDocument/2006/relationships/tags" Target="../tags/tag120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0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7" Type="http://schemas.openxmlformats.org/officeDocument/2006/relationships/image" Target="../media/image20.png"/><Relationship Id="rId2" Type="http://schemas.openxmlformats.org/officeDocument/2006/relationships/tags" Target="../tags/tag12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1.bin"/></Relationships>
</file>

<file path=ppt/slideLayouts/_rels/slideLayout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Master" Target="../slideMasters/slideMaster25.xml"/><Relationship Id="rId7" Type="http://schemas.openxmlformats.org/officeDocument/2006/relationships/image" Target="../media/image22.png"/><Relationship Id="rId2" Type="http://schemas.openxmlformats.org/officeDocument/2006/relationships/tags" Target="../tags/tag12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20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7" Type="http://schemas.openxmlformats.org/officeDocument/2006/relationships/image" Target="../media/image20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4.bin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7" Type="http://schemas.openxmlformats.org/officeDocument/2006/relationships/image" Target="../media/image20.png"/><Relationship Id="rId2" Type="http://schemas.openxmlformats.org/officeDocument/2006/relationships/tags" Target="../tags/tag12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5.bin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7" Type="http://schemas.openxmlformats.org/officeDocument/2006/relationships/image" Target="../media/image20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6.bin"/></Relationships>
</file>

<file path=ppt/slideLayouts/_rels/slideLayout2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Master" Target="../slideMasters/slideMaster26.xml"/><Relationship Id="rId7" Type="http://schemas.openxmlformats.org/officeDocument/2006/relationships/image" Target="../media/image22.png"/><Relationship Id="rId2" Type="http://schemas.openxmlformats.org/officeDocument/2006/relationships/tags" Target="../tags/tag128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7" Type="http://schemas.openxmlformats.org/officeDocument/2006/relationships/image" Target="../media/image20.png"/><Relationship Id="rId2" Type="http://schemas.openxmlformats.org/officeDocument/2006/relationships/tags" Target="../tags/tag129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9.bin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7" Type="http://schemas.openxmlformats.org/officeDocument/2006/relationships/image" Target="../media/image20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50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5.emf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tags" Target="../tags/tag19.xml"/><Relationship Id="rId11" Type="http://schemas.openxmlformats.org/officeDocument/2006/relationships/oleObject" Target="../embeddings/oleObject2.bin"/><Relationship Id="rId5" Type="http://schemas.openxmlformats.org/officeDocument/2006/relationships/tags" Target="../tags/tag18.xml"/><Relationship Id="rId10" Type="http://schemas.openxmlformats.org/officeDocument/2006/relationships/image" Target="../media/image12.jpe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oleObject" Target="../embeddings/oleObject4.bin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10.png"/><Relationship Id="rId2" Type="http://schemas.openxmlformats.org/officeDocument/2006/relationships/tags" Target="../tags/tag2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oleObject" Target="../embeddings/oleObject3.bin"/><Relationship Id="rId10" Type="http://schemas.openxmlformats.org/officeDocument/2006/relationships/tags" Target="../tags/tag30.xml"/><Relationship Id="rId19" Type="http://schemas.openxmlformats.org/officeDocument/2006/relationships/image" Target="../media/image11.emf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10.png"/><Relationship Id="rId2" Type="http://schemas.openxmlformats.org/officeDocument/2006/relationships/tags" Target="../tags/tag34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oleObject" Target="../embeddings/oleObject5.bin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5.emf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1.emf"/><Relationship Id="rId2" Type="http://schemas.openxmlformats.org/officeDocument/2006/relationships/tags" Target="../tags/tag60.xml"/><Relationship Id="rId1" Type="http://schemas.openxmlformats.org/officeDocument/2006/relationships/vmlDrawing" Target="../drawings/vmlDrawing6.vml"/><Relationship Id="rId6" Type="http://schemas.openxmlformats.org/officeDocument/2006/relationships/tags" Target="../tags/tag64.xml"/><Relationship Id="rId11" Type="http://schemas.openxmlformats.org/officeDocument/2006/relationships/oleObject" Target="../embeddings/oleObject7.bin"/><Relationship Id="rId5" Type="http://schemas.openxmlformats.org/officeDocument/2006/relationships/tags" Target="../tags/tag63.xml"/><Relationship Id="rId10" Type="http://schemas.openxmlformats.org/officeDocument/2006/relationships/image" Target="../media/image12.jpeg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4.xml"/><Relationship Id="rId1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oleObject" Target="../embeddings/oleObject9.bin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image" Target="../media/image10.png"/><Relationship Id="rId2" Type="http://schemas.openxmlformats.org/officeDocument/2006/relationships/tags" Target="../tags/tag67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7.v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oleObject" Target="../embeddings/oleObject8.bin"/><Relationship Id="rId10" Type="http://schemas.openxmlformats.org/officeDocument/2006/relationships/tags" Target="../tags/tag75.xml"/><Relationship Id="rId19" Type="http://schemas.openxmlformats.org/officeDocument/2006/relationships/image" Target="../media/image11.emf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10.png"/><Relationship Id="rId2" Type="http://schemas.openxmlformats.org/officeDocument/2006/relationships/tags" Target="../tags/tag79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oleObject" Target="../embeddings/oleObject10.bin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7" y="5310536"/>
            <a:ext cx="5943600" cy="566738"/>
          </a:xfrm>
        </p:spPr>
        <p:txBody>
          <a:bodyPr anchor="b"/>
          <a:lstStyle>
            <a:lvl1pPr algn="l">
              <a:defRPr sz="2095" b="1">
                <a:solidFill>
                  <a:schemeClr val="accent4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7" y="1124744"/>
            <a:ext cx="5943600" cy="4114800"/>
          </a:xfrm>
        </p:spPr>
        <p:txBody>
          <a:bodyPr/>
          <a:lstStyle>
            <a:lvl1pPr marL="0" indent="0">
              <a:buNone/>
              <a:defRPr sz="3333"/>
            </a:lvl1pPr>
            <a:lvl2pPr marL="477078" indent="0">
              <a:buNone/>
              <a:defRPr sz="2952"/>
            </a:lvl2pPr>
            <a:lvl3pPr marL="954155" indent="0">
              <a:buNone/>
              <a:defRPr sz="2476"/>
            </a:lvl3pPr>
            <a:lvl4pPr marL="1431234" indent="0">
              <a:buNone/>
              <a:defRPr sz="2095"/>
            </a:lvl4pPr>
            <a:lvl5pPr marL="1908311" indent="0">
              <a:buNone/>
              <a:defRPr sz="2095"/>
            </a:lvl5pPr>
            <a:lvl6pPr marL="2385390" indent="0">
              <a:buNone/>
              <a:defRPr sz="2095"/>
            </a:lvl6pPr>
            <a:lvl7pPr marL="2862468" indent="0">
              <a:buNone/>
              <a:defRPr sz="2095"/>
            </a:lvl7pPr>
            <a:lvl8pPr marL="3339546" indent="0">
              <a:buNone/>
              <a:defRPr sz="2095"/>
            </a:lvl8pPr>
            <a:lvl9pPr marL="3816624" indent="0">
              <a:buNone/>
              <a:defRPr sz="209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7" y="5877274"/>
            <a:ext cx="5943600" cy="804862"/>
          </a:xfrm>
        </p:spPr>
        <p:txBody>
          <a:bodyPr/>
          <a:lstStyle>
            <a:lvl1pPr marL="0" indent="0">
              <a:buNone/>
              <a:defRPr sz="1429">
                <a:solidFill>
                  <a:schemeClr val="accent3"/>
                </a:solidFill>
              </a:defRPr>
            </a:lvl1pPr>
            <a:lvl2pPr marL="477078" indent="0">
              <a:buNone/>
              <a:defRPr sz="1238"/>
            </a:lvl2pPr>
            <a:lvl3pPr marL="954155" indent="0">
              <a:buNone/>
              <a:defRPr sz="1048"/>
            </a:lvl3pPr>
            <a:lvl4pPr marL="1431234" indent="0">
              <a:buNone/>
              <a:defRPr sz="952"/>
            </a:lvl4pPr>
            <a:lvl5pPr marL="1908311" indent="0">
              <a:buNone/>
              <a:defRPr sz="952"/>
            </a:lvl5pPr>
            <a:lvl6pPr marL="2385390" indent="0">
              <a:buNone/>
              <a:defRPr sz="952"/>
            </a:lvl6pPr>
            <a:lvl7pPr marL="2862468" indent="0">
              <a:buNone/>
              <a:defRPr sz="952"/>
            </a:lvl7pPr>
            <a:lvl8pPr marL="3339546" indent="0">
              <a:buNone/>
              <a:defRPr sz="952"/>
            </a:lvl8pPr>
            <a:lvl9pPr marL="3816624" indent="0">
              <a:buNone/>
              <a:defRPr sz="952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CF3603FC-9058-4318-9F6B-D4A964B550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BE0606-FF04-4A94-B11B-0C1207C1F4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6A94DD-BE1A-4D4F-8F30-35D484ED9F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21EE88-6D18-4A9E-958B-8A63DDA6EE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B92F95-F1AE-4E7C-A38A-DB40B7BA41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1E7B36-CA1B-4A88-9582-3BC24DEF15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74962E-5C3D-4F37-8F0D-2C5A9C075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5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53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CEAFFD-805B-4F3D-8B76-8DEF75B718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25" indent="0">
              <a:buNone/>
              <a:defRPr sz="1800"/>
            </a:lvl2pPr>
            <a:lvl3pPr marL="911651" indent="0">
              <a:buNone/>
              <a:defRPr sz="1600"/>
            </a:lvl3pPr>
            <a:lvl4pPr marL="1367481" indent="0">
              <a:buNone/>
              <a:defRPr sz="1400"/>
            </a:lvl4pPr>
            <a:lvl5pPr marL="1823316" indent="0">
              <a:buNone/>
              <a:defRPr sz="1400"/>
            </a:lvl5pPr>
            <a:lvl6pPr marL="2279151" indent="0">
              <a:buNone/>
              <a:defRPr sz="1400"/>
            </a:lvl6pPr>
            <a:lvl7pPr marL="2734982" indent="0">
              <a:buNone/>
              <a:defRPr sz="1400"/>
            </a:lvl7pPr>
            <a:lvl8pPr marL="3190813" indent="0">
              <a:buNone/>
              <a:defRPr sz="1400"/>
            </a:lvl8pPr>
            <a:lvl9pPr marL="364664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357CD7-DD2C-4C3D-BF42-3620F4E89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24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E81346-21AC-4FB8-93B5-C497A2DCC0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  <a:lvl5pPr>
              <a:defRPr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10FF092D-BA7D-466D-8040-59506F057C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25" indent="0">
              <a:buNone/>
              <a:defRPr sz="2000" b="1"/>
            </a:lvl2pPr>
            <a:lvl3pPr marL="911651" indent="0">
              <a:buNone/>
              <a:defRPr sz="1800" b="1"/>
            </a:lvl3pPr>
            <a:lvl4pPr marL="1367481" indent="0">
              <a:buNone/>
              <a:defRPr sz="1600" b="1"/>
            </a:lvl4pPr>
            <a:lvl5pPr marL="1823316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2" indent="0">
              <a:buNone/>
              <a:defRPr sz="1600" b="1"/>
            </a:lvl7pPr>
            <a:lvl8pPr marL="3190813" indent="0">
              <a:buNone/>
              <a:defRPr sz="1600" b="1"/>
            </a:lvl8pPr>
            <a:lvl9pPr marL="36466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38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25" indent="0">
              <a:buNone/>
              <a:defRPr sz="2000" b="1"/>
            </a:lvl2pPr>
            <a:lvl3pPr marL="911651" indent="0">
              <a:buNone/>
              <a:defRPr sz="1800" b="1"/>
            </a:lvl3pPr>
            <a:lvl4pPr marL="1367481" indent="0">
              <a:buNone/>
              <a:defRPr sz="1600" b="1"/>
            </a:lvl4pPr>
            <a:lvl5pPr marL="1823316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2" indent="0">
              <a:buNone/>
              <a:defRPr sz="1600" b="1"/>
            </a:lvl7pPr>
            <a:lvl8pPr marL="3190813" indent="0">
              <a:buNone/>
              <a:defRPr sz="1600" b="1"/>
            </a:lvl8pPr>
            <a:lvl9pPr marL="36466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38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24ABC9-9FC0-43E9-81B8-E89D58CFA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0FCFCD-A6BF-4DE8-AE67-A00C87B79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E7E613-4C21-4FBD-9176-060E2262A1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25" indent="0">
              <a:buNone/>
              <a:defRPr sz="1200"/>
            </a:lvl2pPr>
            <a:lvl3pPr marL="911651" indent="0">
              <a:buNone/>
              <a:defRPr sz="1000"/>
            </a:lvl3pPr>
            <a:lvl4pPr marL="1367481" indent="0">
              <a:buNone/>
              <a:defRPr sz="900"/>
            </a:lvl4pPr>
            <a:lvl5pPr marL="1823316" indent="0">
              <a:buNone/>
              <a:defRPr sz="900"/>
            </a:lvl5pPr>
            <a:lvl6pPr marL="2279151" indent="0">
              <a:buNone/>
              <a:defRPr sz="900"/>
            </a:lvl6pPr>
            <a:lvl7pPr marL="2734982" indent="0">
              <a:buNone/>
              <a:defRPr sz="900"/>
            </a:lvl7pPr>
            <a:lvl8pPr marL="3190813" indent="0">
              <a:buNone/>
              <a:defRPr sz="900"/>
            </a:lvl8pPr>
            <a:lvl9pPr marL="36466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ED5265-BE9A-41EC-956B-08FFC089FA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25" indent="0">
              <a:buNone/>
              <a:defRPr sz="2800"/>
            </a:lvl2pPr>
            <a:lvl3pPr marL="911651" indent="0">
              <a:buNone/>
              <a:defRPr sz="2400"/>
            </a:lvl3pPr>
            <a:lvl4pPr marL="1367481" indent="0">
              <a:buNone/>
              <a:defRPr sz="2000"/>
            </a:lvl4pPr>
            <a:lvl5pPr marL="1823316" indent="0">
              <a:buNone/>
              <a:defRPr sz="2000"/>
            </a:lvl5pPr>
            <a:lvl6pPr marL="2279151" indent="0">
              <a:buNone/>
              <a:defRPr sz="2000"/>
            </a:lvl6pPr>
            <a:lvl7pPr marL="2734982" indent="0">
              <a:buNone/>
              <a:defRPr sz="2000"/>
            </a:lvl7pPr>
            <a:lvl8pPr marL="3190813" indent="0">
              <a:buNone/>
              <a:defRPr sz="2000"/>
            </a:lvl8pPr>
            <a:lvl9pPr marL="364664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25" indent="0">
              <a:buNone/>
              <a:defRPr sz="1200"/>
            </a:lvl2pPr>
            <a:lvl3pPr marL="911651" indent="0">
              <a:buNone/>
              <a:defRPr sz="1000"/>
            </a:lvl3pPr>
            <a:lvl4pPr marL="1367481" indent="0">
              <a:buNone/>
              <a:defRPr sz="900"/>
            </a:lvl4pPr>
            <a:lvl5pPr marL="1823316" indent="0">
              <a:buNone/>
              <a:defRPr sz="900"/>
            </a:lvl5pPr>
            <a:lvl6pPr marL="2279151" indent="0">
              <a:buNone/>
              <a:defRPr sz="900"/>
            </a:lvl6pPr>
            <a:lvl7pPr marL="2734982" indent="0">
              <a:buNone/>
              <a:defRPr sz="900"/>
            </a:lvl7pPr>
            <a:lvl8pPr marL="3190813" indent="0">
              <a:buNone/>
              <a:defRPr sz="900"/>
            </a:lvl8pPr>
            <a:lvl9pPr marL="36466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040296-E012-4501-A6FE-ECDA4AE4EA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AFB2D0-84B7-4C7B-B79E-4A659374F8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57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1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DFAF66-A5EC-4C3A-B2A0-B68FF420F8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9950" y="294100"/>
            <a:ext cx="8684944" cy="314028"/>
          </a:xfrm>
        </p:spPr>
        <p:txBody>
          <a:bodyPr/>
          <a:lstStyle>
            <a:lvl1pPr>
              <a:defRPr sz="204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84CEF9-B94B-430C-9755-724015DF85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8" y="1124744"/>
            <a:ext cx="2280443" cy="5184576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1124744"/>
            <a:ext cx="6681390" cy="5184576"/>
          </a:xfrm>
        </p:spPr>
        <p:txBody>
          <a:bodyPr vert="eaVert"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  <a:lvl5pPr>
              <a:defRPr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10B303C8-5A3F-4694-8873-8F6182EE4B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CA6FC9-D7BD-47C2-9BC5-96FEA5FCB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69585F-31B2-491D-84B7-BBB8CF7AC3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B9F2AE-5278-48B7-8F1A-9C69D9AA70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66AD8E-EBD5-4AEC-8F6D-7F6A27D309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2E017B-8B9F-48E6-9B8D-0907F9235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E95CFE-FC67-4C76-9D51-0440EACD5F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44FD0A-17FC-430A-86EE-0A214D3B3C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8BF4B4-C248-4131-9881-1F00BA5F66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19ADDC-10F8-4196-AB57-B3B9E7EAE3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38225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1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2" b="1" dirty="0" smtClean="0">
                <a:solidFill>
                  <a:srgbClr val="414142"/>
                </a:solidFill>
                <a:latin typeface="Microsoft Sans Serif"/>
                <a:cs typeface="Microsoft Sans Serif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541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57" dirty="0" smtClean="0">
              <a:solidFill>
                <a:srgbClr val="414142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2992438" cy="14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1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2" dirty="0" smtClean="0">
                <a:solidFill>
                  <a:srgbClr val="414142"/>
                </a:solidFill>
                <a:latin typeface="Microsoft Sans Serif"/>
                <a:cs typeface="Microsoft Sans Serif"/>
              </a:rPr>
              <a:t>Last Modified 25.04.2014 19:06 Russian Standard Time</a:t>
            </a:r>
            <a:endParaRPr lang="ru-RU" sz="952" dirty="0" smtClean="0">
              <a:solidFill>
                <a:srgbClr val="414142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655888" cy="147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1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2" dirty="0" smtClean="0">
                <a:solidFill>
                  <a:srgbClr val="414142"/>
                </a:solidFill>
                <a:latin typeface="Microsoft Sans Serif"/>
                <a:cs typeface="Microsoft Sans Serif"/>
              </a:rPr>
              <a:t>Printed 24.04.2014 20:59 Russian Standard Time</a:t>
            </a:r>
            <a:endParaRPr lang="ru-RU" sz="952" dirty="0" smtClean="0">
              <a:solidFill>
                <a:srgbClr val="414142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0" y="0"/>
            <a:ext cx="9902825" cy="6859588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41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29" dirty="0" smtClean="0">
                  <a:solidFill>
                    <a:srgbClr val="414142"/>
                  </a:solidFill>
                  <a:latin typeface="Microsoft Sans Serif"/>
                  <a:cs typeface="Microsoft Sans Serif"/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41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29" dirty="0" smtClean="0">
                  <a:solidFill>
                    <a:srgbClr val="414142"/>
                  </a:solidFill>
                  <a:latin typeface="Microsoft Sans Serif"/>
                  <a:cs typeface="Microsoft Sans Serif"/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05"/>
              <a:ext cx="3226" cy="1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defTabSz="856906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57" dirty="0">
                  <a:solidFill>
                    <a:srgbClr val="414142"/>
                  </a:solidFill>
                  <a:latin typeface="+mn-lt"/>
                  <a:cs typeface="Microsoft Sans Serif"/>
                </a:rPr>
                <a:t>КОНФИДЕНЦИАЛЬНАЯ ИНФОРМАЦИЯ, СОБСТВЕННОСТЬ McKINSEY &amp; COMPANY</a:t>
              </a:r>
            </a:p>
            <a:p>
              <a:pPr defTabSz="856906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57" dirty="0">
                  <a:solidFill>
                    <a:srgbClr val="414142"/>
                  </a:solidFill>
                  <a:latin typeface="+mn-lt"/>
                  <a:cs typeface="Microsoft Sans Serif"/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</p:grpSp>
      <p:pic>
        <p:nvPicPr>
          <p:cNvPr id="15" name="TitleBottomBarBW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 r="82095"/>
          <a:stretch>
            <a:fillRect/>
          </a:stretch>
        </p:blipFill>
        <p:spPr bwMode="auto">
          <a:xfrm>
            <a:off x="6904038" y="1196975"/>
            <a:ext cx="11684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22"/>
          <p:cNvGrpSpPr>
            <a:grpSpLocks/>
          </p:cNvGrpSpPr>
          <p:nvPr userDrawn="1"/>
        </p:nvGrpSpPr>
        <p:grpSpPr bwMode="auto">
          <a:xfrm>
            <a:off x="0" y="0"/>
            <a:ext cx="9906000" cy="981075"/>
            <a:chOff x="0" y="2505596"/>
            <a:chExt cx="6696744" cy="1707025"/>
          </a:xfrm>
        </p:grpSpPr>
        <p:sp>
          <p:nvSpPr>
            <p:cNvPr id="19" name="Rectangle 23"/>
            <p:cNvSpPr/>
            <p:nvPr userDrawn="1"/>
          </p:nvSpPr>
          <p:spPr>
            <a:xfrm>
              <a:off x="0" y="3635327"/>
              <a:ext cx="6696744" cy="57729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  <p:sp>
          <p:nvSpPr>
            <p:cNvPr id="20" name="Rectangle 24"/>
            <p:cNvSpPr/>
            <p:nvPr userDrawn="1"/>
          </p:nvSpPr>
          <p:spPr>
            <a:xfrm>
              <a:off x="0" y="3069080"/>
              <a:ext cx="6696744" cy="577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3E87BD"/>
                </a:solidFill>
                <a:cs typeface="Microsoft Sans Serif"/>
              </a:endParaRPr>
            </a:p>
          </p:txBody>
        </p:sp>
        <p:sp>
          <p:nvSpPr>
            <p:cNvPr id="21" name="Rectangle 25"/>
            <p:cNvSpPr/>
            <p:nvPr userDrawn="1"/>
          </p:nvSpPr>
          <p:spPr>
            <a:xfrm>
              <a:off x="0" y="2505596"/>
              <a:ext cx="6696744" cy="5772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</p:grpSp>
      <p:pic>
        <p:nvPicPr>
          <p:cNvPr id="22" name="Picture 2" descr="kar-word-logo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1075"/>
            <a:ext cx="323691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08584" y="3175999"/>
            <a:ext cx="5455758" cy="502445"/>
          </a:xfrm>
          <a:prstGeom prst="rect">
            <a:avLst/>
          </a:prstGeom>
        </p:spPr>
        <p:txBody>
          <a:bodyPr/>
          <a:lstStyle>
            <a:lvl1pPr>
              <a:defRPr sz="3429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08584" y="3945699"/>
            <a:ext cx="5455758" cy="241926"/>
          </a:xfrm>
        </p:spPr>
        <p:txBody>
          <a:bodyPr>
            <a:spAutoFit/>
          </a:bodyPr>
          <a:lstStyle>
            <a:lvl1pPr marL="0" indent="0">
              <a:buNone/>
              <a:defRPr sz="1429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C9ED4D-7780-43BF-A953-32B36960A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7EDF57-DDE2-45DD-89CA-58F8B263CF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8BE5ED-67CA-4909-A47E-1E63E8AA77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636E53-227D-410C-9D52-828634496C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F8BC8C-EBE5-40E8-95C6-628365BD48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36BE44-4850-4C0F-A605-F88F8F989B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15F699-AA22-4F29-8C6E-0779AA73C9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9A170-1882-4909-AE05-1839CE245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B1AA8F-40D8-4322-B8D2-D4DDAEFA1E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DF3B3F-0151-4F68-ACF1-AC48D9120A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2A55AA43-A50A-48B8-A3FD-495D41A8BB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5EA753-6BA1-430E-AECD-48D4F0B88B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515587-435A-4E8E-A841-663010191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828031-6E31-4E1C-B9F0-7FAA983791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00FD1F-47CA-4D52-8647-BD09373058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458198-2B90-4C1A-91C7-E33F712F0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F2B110-10C3-4341-A25B-706C6ACD2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317292-8C14-48B8-969B-B9C91D4C73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19C83E-0455-4387-8830-7663EDAA7E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5F9037-10E3-4690-8E2E-510EF22DB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34954" y="1576919"/>
            <a:ext cx="8600216" cy="4581071"/>
          </a:xfrm>
        </p:spPr>
        <p:txBody>
          <a:bodyPr/>
          <a:lstStyle>
            <a:lvl1pPr>
              <a:defRPr b="1"/>
            </a:lvl1pPr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47001EDF-7A3A-4E2D-B4FB-99A19C8FD1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2340FC-8B10-4533-B8E8-042E815F8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8F18DE-1377-4CD5-8243-A818C193E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A8DE1E-4DB7-41F3-BC06-C9AEC5007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BCBC1A-6CE1-46A0-8E71-DF0CC1918C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22B80A-3D3F-4702-9DD4-7965EEEBC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96531A-47B9-4EBB-A606-51036094B7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C76808-7ED6-459B-9E23-72FD7BB424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06EB1F-2A61-42A8-837A-55D26B494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3506EB-3928-4966-8C62-136BF55272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34955" y="1576918"/>
            <a:ext cx="8531729" cy="4458607"/>
          </a:xfrm>
        </p:spPr>
        <p:txBody>
          <a:bodyPr/>
          <a:lstStyle>
            <a:lvl1pPr>
              <a:defRPr b="1" baseline="0">
                <a:solidFill>
                  <a:schemeClr val="accent3"/>
                </a:solidFill>
              </a:defRPr>
            </a:lvl1pPr>
            <a:lvl2pPr marL="4536" indent="0">
              <a:spcBef>
                <a:spcPts val="571"/>
              </a:spcBef>
              <a:buFontTx/>
              <a:buNone/>
              <a:defRPr baseline="0"/>
            </a:lvl2pPr>
            <a:lvl3pPr marL="774061" indent="-237359" defTabSz="514026">
              <a:buClr>
                <a:schemeClr val="accent3"/>
              </a:buClr>
              <a:buSzPct val="130000"/>
              <a:buFont typeface="Wingdings" pitchFamily="2" charset="2"/>
              <a:buChar char="§"/>
              <a:defRPr sz="1905" baseline="0">
                <a:solidFill>
                  <a:schemeClr val="tx1"/>
                </a:solidFill>
                <a:latin typeface="Microsoft Sans Serif"/>
                <a:cs typeface="Microsoft Sans Serif"/>
              </a:defRPr>
            </a:lvl3pPr>
            <a:lvl4pPr marL="1197375" indent="-237359">
              <a:spcBef>
                <a:spcPts val="571"/>
              </a:spcBef>
              <a:buClr>
                <a:schemeClr val="accent3"/>
              </a:buClr>
              <a:buFont typeface="Arial" pitchFamily="34" charset="0"/>
              <a:buChar char="•"/>
              <a:defRPr sz="1714" baseline="0">
                <a:latin typeface="Microsoft Sans Serif"/>
                <a:cs typeface="Microsoft Sans Serif"/>
              </a:defRPr>
            </a:lvl4pPr>
            <a:lvl5pPr marL="1794552" indent="-326557">
              <a:spcBef>
                <a:spcPts val="0"/>
              </a:spcBef>
              <a:buFont typeface="Calibri" pitchFamily="34" charset="0"/>
              <a:buChar char="–"/>
              <a:defRPr sz="1524" baseline="0"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14C33430-AB87-48C8-A89E-20082025D1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F9AEBE-9900-47FE-8A1A-489BEFD4C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59C4F7-0872-4449-BC87-8B81270BA8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 txBox="1">
            <a:spLocks/>
          </p:cNvSpPr>
          <p:nvPr userDrawn="1"/>
        </p:nvSpPr>
        <p:spPr>
          <a:xfrm>
            <a:off x="9412288" y="6826250"/>
            <a:ext cx="190500" cy="133350"/>
          </a:xfrm>
          <a:prstGeom prst="flowChartProcess">
            <a:avLst/>
          </a:prstGeom>
        </p:spPr>
        <p:txBody>
          <a:bodyPr wrap="none" lIns="0" tIns="0" rIns="0" bIns="0"/>
          <a:lstStyle/>
          <a:p>
            <a:pPr algn="r" defTabSz="872786">
              <a:defRPr/>
            </a:pPr>
            <a:r>
              <a:rPr lang="en-US" sz="816" dirty="0">
                <a:solidFill>
                  <a:srgbClr val="414142"/>
                </a:solidFill>
                <a:latin typeface="+mn-lt"/>
                <a:cs typeface="+mn-cs"/>
              </a:rPr>
              <a:t>‹#›</a:t>
            </a:r>
          </a:p>
          <a:p>
            <a:pPr algn="r" defTabSz="872786">
              <a:defRPr/>
            </a:pPr>
            <a:endParaRPr lang="en-US" sz="816" dirty="0">
              <a:solidFill>
                <a:srgbClr val="414142"/>
              </a:solidFill>
              <a:latin typeface="+mn-lt"/>
              <a:cs typeface="+mn-cs"/>
            </a:endParaRPr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>
              <a:defRPr/>
            </a:pPr>
            <a:fld id="{544F1A8A-5FB1-4B17-8867-D6FFAFBFDCF3}" type="slidenum">
              <a:rPr lang="en-US" sz="1020" smtClean="0">
                <a:solidFill>
                  <a:srgbClr val="414142"/>
                </a:solidFill>
                <a:cs typeface="+mn-cs"/>
              </a:rPr>
              <a:pPr defTabSz="914400">
                <a:defRPr/>
              </a:pPr>
              <a:t>‹#›</a:t>
            </a:fld>
            <a:endParaRPr lang="en-US" sz="1020" dirty="0">
              <a:solidFill>
                <a:srgbClr val="414142"/>
              </a:solidFill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1256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2425"/>
            <a:ext cx="738539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AE15CD-9F96-40CC-93F7-F64EB958B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4F2F8F-3C5F-476E-A222-FDD26B937A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BEE0B7-00A5-4E0F-A311-D37D768F62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3CABF3-26FC-4D04-9D80-31C5E96E12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00D27E-493C-4275-A91C-26066075E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7DB796-F7B6-4A09-A0AF-0442BE8E2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уме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634953" y="1576918"/>
            <a:ext cx="8600216" cy="4581071"/>
          </a:xfrm>
        </p:spPr>
        <p:txBody>
          <a:bodyPr/>
          <a:lstStyle>
            <a:lvl1pPr>
              <a:defRPr b="1"/>
            </a:lvl1pPr>
            <a:lvl2pPr marL="912487" indent="-435410">
              <a:buFont typeface="+mj-lt"/>
              <a:buAutoNum type="arabicPeriod"/>
              <a:defRPr/>
            </a:lvl2pPr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20FCB12A-10CC-4B8E-8861-54D93B7C8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777907-9F16-46DB-A680-9FFFA1559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E634B6-7CA1-4B7E-B46E-DEBD450608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31D33F-CE06-4CD7-BE29-0BE857EFC7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70A29A-3D36-4DBD-AA58-87F637590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 txBox="1">
            <a:spLocks/>
          </p:cNvSpPr>
          <p:nvPr userDrawn="1"/>
        </p:nvSpPr>
        <p:spPr>
          <a:xfrm>
            <a:off x="9412288" y="6826250"/>
            <a:ext cx="190500" cy="133350"/>
          </a:xfrm>
          <a:prstGeom prst="flowChartProcess">
            <a:avLst/>
          </a:prstGeom>
        </p:spPr>
        <p:txBody>
          <a:bodyPr wrap="none" lIns="0" tIns="0" rIns="0" bIns="0"/>
          <a:lstStyle/>
          <a:p>
            <a:pPr algn="r" defTabSz="872786">
              <a:defRPr/>
            </a:pPr>
            <a:r>
              <a:rPr lang="en-US" sz="816" dirty="0">
                <a:solidFill>
                  <a:srgbClr val="414142"/>
                </a:solidFill>
                <a:latin typeface="+mn-lt"/>
                <a:cs typeface="+mn-cs"/>
              </a:rPr>
              <a:t>‹#›</a:t>
            </a:r>
          </a:p>
          <a:p>
            <a:pPr algn="r" defTabSz="872786">
              <a:defRPr/>
            </a:pPr>
            <a:endParaRPr lang="en-US" sz="816" dirty="0">
              <a:solidFill>
                <a:srgbClr val="414142"/>
              </a:solidFill>
              <a:latin typeface="+mn-lt"/>
              <a:cs typeface="+mn-cs"/>
            </a:endParaRPr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>
              <a:defRPr/>
            </a:pPr>
            <a:fld id="{6A64761A-00D7-4E28-BEC0-BA299BE0179C}" type="slidenum">
              <a:rPr lang="en-US" sz="1020" smtClean="0">
                <a:solidFill>
                  <a:srgbClr val="414142"/>
                </a:solidFill>
                <a:cs typeface="+mn-cs"/>
              </a:rPr>
              <a:pPr defTabSz="914400">
                <a:defRPr/>
              </a:pPr>
              <a:t>‹#›</a:t>
            </a:fld>
            <a:endParaRPr lang="en-US" sz="1020" dirty="0">
              <a:solidFill>
                <a:srgbClr val="414142"/>
              </a:solidFill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1256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2425"/>
            <a:ext cx="738539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48A0E0-9205-4711-9E02-A62852220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5B9CEA-D576-45C0-A9D4-7715EC9BDE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9BAA00-AC26-4FE6-BA02-740B4BAC5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4A7302-3985-4747-8C95-66FE23357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нуме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34955" y="1576918"/>
            <a:ext cx="8531729" cy="4458607"/>
          </a:xfrm>
        </p:spPr>
        <p:txBody>
          <a:bodyPr/>
          <a:lstStyle>
            <a:lvl1pPr>
              <a:defRPr b="1" baseline="0">
                <a:solidFill>
                  <a:schemeClr val="accent3"/>
                </a:solidFill>
              </a:defRPr>
            </a:lvl1pPr>
            <a:lvl2pPr marL="4536" indent="0">
              <a:spcBef>
                <a:spcPts val="571"/>
              </a:spcBef>
              <a:buFontTx/>
              <a:buNone/>
              <a:defRPr baseline="0"/>
            </a:lvl2pPr>
            <a:lvl3pPr marL="972111" indent="-435410" defTabSz="514026">
              <a:buClr>
                <a:schemeClr val="accent3"/>
              </a:buClr>
              <a:buSzPct val="130000"/>
              <a:buFont typeface="+mj-lt"/>
              <a:buAutoNum type="arabicPeriod"/>
              <a:defRPr sz="1905" baseline="0">
                <a:latin typeface="Microsoft Sans Serif"/>
                <a:cs typeface="Microsoft Sans Serif"/>
              </a:defRPr>
            </a:lvl3pPr>
            <a:lvl4pPr marL="1286573" indent="-326557">
              <a:spcBef>
                <a:spcPts val="571"/>
              </a:spcBef>
              <a:buClr>
                <a:schemeClr val="accent3"/>
              </a:buClr>
              <a:buFont typeface="+mj-lt"/>
              <a:buAutoNum type="alphaLcParenR"/>
              <a:defRPr sz="1714" baseline="0">
                <a:latin typeface="Microsoft Sans Serif"/>
                <a:cs typeface="Microsoft Sans Serif"/>
              </a:defRPr>
            </a:lvl4pPr>
            <a:lvl5pPr marL="1794552" indent="-326557">
              <a:spcBef>
                <a:spcPts val="0"/>
              </a:spcBef>
              <a:buFont typeface="Calibri" pitchFamily="34" charset="0"/>
              <a:buChar char="–"/>
              <a:defRPr sz="1524" baseline="0"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129A3534-1F85-443B-AB45-F1366072A6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3F3CB0-631E-4025-964B-A7459D4D1E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FDA223-1543-4B21-B25D-787E52C63F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0D06BA-A255-4FE7-842D-78F41C8F5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7E31DD-F1CD-4FC8-A35E-E4B4400A29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10B957-F544-414C-9D7D-E8C169D44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5C8C04-54B4-49EB-8F46-F4325C5AC2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 txBox="1">
            <a:spLocks/>
          </p:cNvSpPr>
          <p:nvPr userDrawn="1"/>
        </p:nvSpPr>
        <p:spPr>
          <a:xfrm>
            <a:off x="9412288" y="6826250"/>
            <a:ext cx="190500" cy="133350"/>
          </a:xfrm>
          <a:prstGeom prst="flowChartProcess">
            <a:avLst/>
          </a:prstGeom>
        </p:spPr>
        <p:txBody>
          <a:bodyPr wrap="none" lIns="0" tIns="0" rIns="0" bIns="0"/>
          <a:lstStyle/>
          <a:p>
            <a:pPr algn="r" defTabSz="872786">
              <a:defRPr/>
            </a:pPr>
            <a:r>
              <a:rPr lang="en-US" sz="816" dirty="0">
                <a:solidFill>
                  <a:srgbClr val="414142"/>
                </a:solidFill>
                <a:latin typeface="+mn-lt"/>
                <a:cs typeface="+mn-cs"/>
              </a:rPr>
              <a:t>‹#›</a:t>
            </a:r>
          </a:p>
          <a:p>
            <a:pPr algn="r" defTabSz="872786">
              <a:defRPr/>
            </a:pPr>
            <a:endParaRPr lang="en-US" sz="816" dirty="0">
              <a:solidFill>
                <a:srgbClr val="414142"/>
              </a:solidFill>
              <a:latin typeface="+mn-lt"/>
              <a:cs typeface="+mn-cs"/>
            </a:endParaRPr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>
              <a:defRPr/>
            </a:pPr>
            <a:fld id="{118EC7C6-E965-4448-B84A-E522E5E342F9}" type="slidenum">
              <a:rPr lang="en-US" sz="1020" smtClean="0">
                <a:solidFill>
                  <a:srgbClr val="414142"/>
                </a:solidFill>
                <a:cs typeface="+mn-cs"/>
              </a:rPr>
              <a:pPr defTabSz="914400">
                <a:defRPr/>
              </a:pPr>
              <a:t>‹#›</a:t>
            </a:fld>
            <a:endParaRPr lang="en-US" sz="1020" dirty="0">
              <a:solidFill>
                <a:srgbClr val="414142"/>
              </a:solidFill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1256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2425"/>
            <a:ext cx="738539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1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11238" cy="141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18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1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60725" cy="141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18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68613" cy="141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18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27613"/>
            <a:ext cx="5456237" cy="223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23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32962">
              <a:defRPr/>
            </a:pPr>
            <a:endParaRPr lang="ru-RU" sz="1632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2" y="3175997"/>
            <a:ext cx="5455757" cy="502445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2" y="3945699"/>
            <a:ext cx="5455757" cy="21982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7150"/>
            <a:ext cx="7385392" cy="2983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2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0B6E1284-3C13-494A-9383-C6BB4E9EACD8}" type="slidenum">
              <a:rPr lang="en-US" sz="1020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102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ой слайд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0" tIns="43540" rIns="87080" bIns="43540" anchor="ctr"/>
          <a:lstStyle/>
          <a:p>
            <a:pPr algn="ctr"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FFFFFF"/>
              </a:solidFill>
              <a:cs typeface="Microsoft Sans Serif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1DC2C5A2-FB4B-4D83-A08A-C8F8A3D3E5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2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116650CC-9622-4B1F-B54A-44D5F8009B1C}" type="slidenum">
              <a:rPr lang="ru-RU" sz="1020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102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52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1600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23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3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90888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23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2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9560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23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2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33963"/>
            <a:ext cx="5456237" cy="217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85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85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216" tIns="45108" rIns="90216" bIns="45108" anchor="ctr"/>
          <a:lstStyle/>
          <a:p>
            <a:pPr defTabSz="932962">
              <a:defRPr/>
            </a:pPr>
            <a:endParaRPr lang="ru-RU" sz="1569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85775"/>
            <a:ext cx="5455757" cy="482889"/>
          </a:xfrm>
          <a:prstGeom prst="rect">
            <a:avLst/>
          </a:prstGeom>
        </p:spPr>
        <p:txBody>
          <a:bodyPr/>
          <a:lstStyle>
            <a:lvl1pPr>
              <a:defRPr sz="3138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13082"/>
          </a:xfrm>
        </p:spPr>
        <p:txBody>
          <a:bodyPr/>
          <a:lstStyle>
            <a:lvl1pPr>
              <a:defRPr sz="1385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629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endParaRPr lang="en-US" sz="92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44282"/>
            <a:ext cx="7385392" cy="2840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31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F652A1A7-8698-44B6-8717-714F3102138E}" type="slidenum">
              <a:rPr lang="en-US" sz="923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92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834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96C08EB0-112B-404A-BCE1-6318C33A6423}" type="slidenum">
              <a:rPr lang="ru-RU" sz="1015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1015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936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11238" cy="141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18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1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60725" cy="141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18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68613" cy="141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18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27613"/>
            <a:ext cx="5456237" cy="223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23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32962">
              <a:defRPr/>
            </a:pPr>
            <a:endParaRPr lang="ru-RU" sz="1632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2" y="3175997"/>
            <a:ext cx="5455757" cy="502445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2" y="3945699"/>
            <a:ext cx="5455757" cy="21982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39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4EF543AA-32FC-4589-BA2D-8624C0445FD6}" type="slidenum">
              <a:rPr lang="en-US" sz="1020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102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7150"/>
            <a:ext cx="7385392" cy="2983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41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924AB0E7-0DF1-4173-823B-A69774A26461}" type="slidenum">
              <a:rPr lang="en-US" sz="1020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102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43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7EFD420E-84BE-4ABF-B95F-4B97A74936FD}" type="slidenum">
              <a:rPr lang="ru-RU" sz="1020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102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46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993775" cy="139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04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1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01988" cy="139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04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4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14638" cy="139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04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4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38725"/>
            <a:ext cx="5456237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56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56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88333" tIns="44166" rIns="88333" bIns="44166" anchor="ctr"/>
          <a:lstStyle/>
          <a:p>
            <a:pPr defTabSz="932962">
              <a:defRPr/>
            </a:pPr>
            <a:endParaRPr lang="ru-RU" sz="1537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0750"/>
            <a:ext cx="5455756" cy="472940"/>
          </a:xfrm>
          <a:prstGeom prst="rect">
            <a:avLst/>
          </a:prstGeom>
        </p:spPr>
        <p:txBody>
          <a:bodyPr/>
          <a:lstStyle>
            <a:lvl1pPr>
              <a:defRPr sz="3073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6" cy="208698"/>
          </a:xfrm>
        </p:spPr>
        <p:txBody>
          <a:bodyPr/>
          <a:lstStyle>
            <a:lvl1pPr>
              <a:defRPr sz="1356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53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2952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56" y="3284541"/>
            <a:ext cx="4055268" cy="649287"/>
          </a:xfrm>
          <a:ln/>
        </p:spPr>
        <p:txBody>
          <a:bodyPr anchor="ctr"/>
          <a:lstStyle>
            <a:lvl1pPr marL="0" indent="0">
              <a:buFontTx/>
              <a:buNone/>
              <a:defRPr sz="1429" b="1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0" tIns="43540" rIns="87080" bIns="43540" anchor="ctr"/>
          <a:lstStyle/>
          <a:p>
            <a:pPr algn="ctr"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FFFFFF"/>
              </a:solidFill>
              <a:cs typeface="Microsoft Sans Serif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solidFill>
                  <a:srgbClr val="FFFFFF"/>
                </a:solidFill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4CA48D96-3599-4887-AAD0-DFD35C1608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7193"/>
            <a:ext cx="7385392" cy="2782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48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D4144142-DDDD-470F-9CE6-2570C8DA8104}" type="slidenum">
              <a:rPr lang="en-US" sz="904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904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51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0CB98A02-1C7A-40AD-B5E9-930513EA3B67}" type="slidenum">
              <a:rPr lang="ru-RU" sz="994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994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653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993775" cy="139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04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1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01988" cy="139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04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4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14638" cy="139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04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4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38725"/>
            <a:ext cx="5456237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56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56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88333" tIns="44166" rIns="88333" bIns="44166" anchor="ctr"/>
          <a:lstStyle/>
          <a:p>
            <a:pPr defTabSz="932962">
              <a:defRPr/>
            </a:pPr>
            <a:endParaRPr lang="ru-RU" sz="1537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0750"/>
            <a:ext cx="5455756" cy="472940"/>
          </a:xfrm>
          <a:prstGeom prst="rect">
            <a:avLst/>
          </a:prstGeom>
        </p:spPr>
        <p:txBody>
          <a:bodyPr/>
          <a:lstStyle>
            <a:lvl1pPr>
              <a:defRPr sz="3073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6" cy="208698"/>
          </a:xfrm>
        </p:spPr>
        <p:txBody>
          <a:bodyPr/>
          <a:lstStyle>
            <a:lvl1pPr>
              <a:defRPr sz="1356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7193"/>
            <a:ext cx="7385392" cy="2782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755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90203DC4-E8E1-4BB6-A2D1-4975EAABA715}" type="slidenum">
              <a:rPr lang="en-US" sz="904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904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858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7158BE70-2A84-4E63-B804-C5FC4051F50D}" type="slidenum">
              <a:rPr lang="ru-RU" sz="994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994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960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1600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23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3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90888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23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2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9560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23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2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33963"/>
            <a:ext cx="5456237" cy="217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85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85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0216" tIns="45108" rIns="90216" bIns="45108" anchor="ctr"/>
          <a:lstStyle/>
          <a:p>
            <a:pPr defTabSz="932962">
              <a:defRPr/>
            </a:pPr>
            <a:endParaRPr lang="ru-RU" sz="1569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85775"/>
            <a:ext cx="5455757" cy="482889"/>
          </a:xfrm>
          <a:prstGeom prst="rect">
            <a:avLst/>
          </a:prstGeom>
        </p:spPr>
        <p:txBody>
          <a:bodyPr/>
          <a:lstStyle>
            <a:lvl1pPr>
              <a:defRPr sz="3138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13082"/>
          </a:xfrm>
        </p:spPr>
        <p:txBody>
          <a:bodyPr/>
          <a:lstStyle>
            <a:lvl1pPr>
              <a:defRPr sz="1385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06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endParaRPr lang="en-US" sz="92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44282"/>
            <a:ext cx="7385392" cy="2840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16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6BFAD78F-DDBA-41B5-A64B-303AB5D11F43}" type="slidenum">
              <a:rPr lang="en-US" sz="923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92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5"/>
          <p:cNvSpPr>
            <a:spLocks/>
          </p:cNvSpPr>
          <p:nvPr userDrawn="1"/>
        </p:nvSpPr>
        <p:spPr bwMode="auto">
          <a:xfrm flipV="1">
            <a:off x="592138" y="1631950"/>
            <a:ext cx="1795462" cy="166688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sp>
        <p:nvSpPr>
          <p:cNvPr id="8" name="Freeform 146"/>
          <p:cNvSpPr>
            <a:spLocks/>
          </p:cNvSpPr>
          <p:nvPr userDrawn="1"/>
        </p:nvSpPr>
        <p:spPr bwMode="auto">
          <a:xfrm flipV="1">
            <a:off x="592138" y="3651250"/>
            <a:ext cx="1795462" cy="160338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sp>
        <p:nvSpPr>
          <p:cNvPr id="9" name="Freeform 145"/>
          <p:cNvSpPr>
            <a:spLocks/>
          </p:cNvSpPr>
          <p:nvPr userDrawn="1"/>
        </p:nvSpPr>
        <p:spPr bwMode="auto">
          <a:xfrm flipV="1">
            <a:off x="5548313" y="1631950"/>
            <a:ext cx="1795462" cy="166688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sp>
        <p:nvSpPr>
          <p:cNvPr id="10" name="Freeform 146"/>
          <p:cNvSpPr>
            <a:spLocks/>
          </p:cNvSpPr>
          <p:nvPr userDrawn="1"/>
        </p:nvSpPr>
        <p:spPr bwMode="auto">
          <a:xfrm flipV="1">
            <a:off x="5548313" y="3651250"/>
            <a:ext cx="1795462" cy="160338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grpSp>
        <p:nvGrpSpPr>
          <p:cNvPr id="11" name="Группа 14"/>
          <p:cNvGrpSpPr>
            <a:grpSpLocks/>
          </p:cNvGrpSpPr>
          <p:nvPr userDrawn="1"/>
        </p:nvGrpSpPr>
        <p:grpSpPr bwMode="auto">
          <a:xfrm>
            <a:off x="7321550" y="6319838"/>
            <a:ext cx="1260475" cy="287337"/>
            <a:chOff x="7637420" y="6635252"/>
            <a:chExt cx="1313748" cy="303026"/>
          </a:xfrm>
        </p:grpSpPr>
        <p:sp>
          <p:nvSpPr>
            <p:cNvPr id="12" name="Freeform 287"/>
            <p:cNvSpPr>
              <a:spLocks/>
            </p:cNvSpPr>
            <p:nvPr/>
          </p:nvSpPr>
          <p:spPr bwMode="auto">
            <a:xfrm>
              <a:off x="7637420" y="6700544"/>
              <a:ext cx="201861" cy="174115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4" name="Freeform 288"/>
            <p:cNvSpPr>
              <a:spLocks/>
            </p:cNvSpPr>
            <p:nvPr/>
          </p:nvSpPr>
          <p:spPr bwMode="auto">
            <a:xfrm>
              <a:off x="7860791" y="6700544"/>
              <a:ext cx="201861" cy="174115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5" name="Freeform 289"/>
            <p:cNvSpPr>
              <a:spLocks/>
            </p:cNvSpPr>
            <p:nvPr/>
          </p:nvSpPr>
          <p:spPr bwMode="auto">
            <a:xfrm>
              <a:off x="8084161" y="6700544"/>
              <a:ext cx="196897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6" name="Freeform 290"/>
            <p:cNvSpPr>
              <a:spLocks/>
            </p:cNvSpPr>
            <p:nvPr/>
          </p:nvSpPr>
          <p:spPr bwMode="auto">
            <a:xfrm>
              <a:off x="8307531" y="6700544"/>
              <a:ext cx="196896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7" name="Freeform 291"/>
            <p:cNvSpPr>
              <a:spLocks/>
            </p:cNvSpPr>
            <p:nvPr/>
          </p:nvSpPr>
          <p:spPr bwMode="auto">
            <a:xfrm>
              <a:off x="8754272" y="6700544"/>
              <a:ext cx="196896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1" name="Freeform 292"/>
            <p:cNvSpPr>
              <a:spLocks/>
            </p:cNvSpPr>
            <p:nvPr/>
          </p:nvSpPr>
          <p:spPr bwMode="auto">
            <a:xfrm>
              <a:off x="8530901" y="6700544"/>
              <a:ext cx="196897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2" name="Freeform 293"/>
            <p:cNvSpPr>
              <a:spLocks/>
            </p:cNvSpPr>
            <p:nvPr/>
          </p:nvSpPr>
          <p:spPr bwMode="auto">
            <a:xfrm>
              <a:off x="786079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3" name="Freeform 294"/>
            <p:cNvSpPr>
              <a:spLocks/>
            </p:cNvSpPr>
            <p:nvPr/>
          </p:nvSpPr>
          <p:spPr bwMode="auto">
            <a:xfrm>
              <a:off x="808416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4" name="Freeform 295"/>
            <p:cNvSpPr>
              <a:spLocks/>
            </p:cNvSpPr>
            <p:nvPr/>
          </p:nvSpPr>
          <p:spPr bwMode="auto">
            <a:xfrm>
              <a:off x="830753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5" name="Freeform 296"/>
            <p:cNvSpPr>
              <a:spLocks/>
            </p:cNvSpPr>
            <p:nvPr/>
          </p:nvSpPr>
          <p:spPr bwMode="auto">
            <a:xfrm>
              <a:off x="8530901" y="6906469"/>
              <a:ext cx="196897" cy="31809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6" name="Freeform 297"/>
            <p:cNvSpPr>
              <a:spLocks/>
            </p:cNvSpPr>
            <p:nvPr/>
          </p:nvSpPr>
          <p:spPr bwMode="auto">
            <a:xfrm>
              <a:off x="8754272" y="6906469"/>
              <a:ext cx="196896" cy="31809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7" name="Freeform 298"/>
            <p:cNvSpPr>
              <a:spLocks/>
            </p:cNvSpPr>
            <p:nvPr/>
          </p:nvSpPr>
          <p:spPr bwMode="auto">
            <a:xfrm>
              <a:off x="7637420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8" name="Freeform 299"/>
            <p:cNvSpPr>
              <a:spLocks/>
            </p:cNvSpPr>
            <p:nvPr/>
          </p:nvSpPr>
          <p:spPr bwMode="auto">
            <a:xfrm>
              <a:off x="786079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9" name="Freeform 300"/>
            <p:cNvSpPr>
              <a:spLocks/>
            </p:cNvSpPr>
            <p:nvPr/>
          </p:nvSpPr>
          <p:spPr bwMode="auto">
            <a:xfrm>
              <a:off x="808416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30" name="Freeform 301"/>
            <p:cNvSpPr>
              <a:spLocks/>
            </p:cNvSpPr>
            <p:nvPr/>
          </p:nvSpPr>
          <p:spPr bwMode="auto">
            <a:xfrm>
              <a:off x="830753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31" name="Freeform 302"/>
            <p:cNvSpPr>
              <a:spLocks/>
            </p:cNvSpPr>
            <p:nvPr/>
          </p:nvSpPr>
          <p:spPr bwMode="auto">
            <a:xfrm>
              <a:off x="8530901" y="6635252"/>
              <a:ext cx="196897" cy="33484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32" name="Freeform 303"/>
            <p:cNvSpPr>
              <a:spLocks/>
            </p:cNvSpPr>
            <p:nvPr/>
          </p:nvSpPr>
          <p:spPr bwMode="auto">
            <a:xfrm>
              <a:off x="8754272" y="6635252"/>
              <a:ext cx="196896" cy="33484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33" name="Freeform 304"/>
            <p:cNvSpPr>
              <a:spLocks/>
            </p:cNvSpPr>
            <p:nvPr/>
          </p:nvSpPr>
          <p:spPr bwMode="auto">
            <a:xfrm>
              <a:off x="7637420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2"/>
          </p:nvPr>
        </p:nvSpPr>
        <p:spPr>
          <a:xfrm>
            <a:off x="581082" y="3949080"/>
            <a:ext cx="3796343" cy="2180356"/>
          </a:xfrm>
        </p:spPr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3"/>
          </p:nvPr>
        </p:nvSpPr>
        <p:spPr>
          <a:xfrm>
            <a:off x="5519712" y="3949080"/>
            <a:ext cx="3796343" cy="2180356"/>
          </a:xfrm>
        </p:spPr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3" name="Рисунок 22"/>
          <p:cNvSpPr>
            <a:spLocks noGrp="1"/>
          </p:cNvSpPr>
          <p:nvPr>
            <p:ph type="pic" sz="quarter" idx="16"/>
          </p:nvPr>
        </p:nvSpPr>
        <p:spPr>
          <a:xfrm>
            <a:off x="592428" y="1936062"/>
            <a:ext cx="1785180" cy="15773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22"/>
          <p:cNvSpPr>
            <a:spLocks noGrp="1"/>
          </p:cNvSpPr>
          <p:nvPr>
            <p:ph type="pic" sz="quarter" idx="17"/>
          </p:nvPr>
        </p:nvSpPr>
        <p:spPr>
          <a:xfrm>
            <a:off x="5548369" y="1936062"/>
            <a:ext cx="1785180" cy="15773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34" name="Нижний колонтитул 2"/>
          <p:cNvSpPr>
            <a:spLocks noGrp="1"/>
          </p:cNvSpPr>
          <p:nvPr>
            <p:ph type="ftr" sz="quarter" idx="18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02C75D38-924A-4F9C-A31D-3F1711F777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26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6B7520DD-216C-49C1-A31D-75696E0AAEE4}" type="slidenum">
              <a:rPr lang="ru-RU" sz="1015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1015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37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993775" cy="139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04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1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01988" cy="139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04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4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14638" cy="139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04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4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38725"/>
            <a:ext cx="5456237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56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56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88333" tIns="44166" rIns="88333" bIns="44166" anchor="ctr"/>
          <a:lstStyle/>
          <a:p>
            <a:pPr defTabSz="932962">
              <a:defRPr/>
            </a:pPr>
            <a:endParaRPr lang="ru-RU" sz="1537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0750"/>
            <a:ext cx="5455756" cy="472940"/>
          </a:xfrm>
          <a:prstGeom prst="rect">
            <a:avLst/>
          </a:prstGeom>
        </p:spPr>
        <p:txBody>
          <a:bodyPr/>
          <a:lstStyle>
            <a:lvl1pPr>
              <a:defRPr sz="3073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6" cy="208698"/>
          </a:xfrm>
        </p:spPr>
        <p:txBody>
          <a:bodyPr/>
          <a:lstStyle>
            <a:lvl1pPr>
              <a:defRPr sz="1356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7193"/>
            <a:ext cx="7385392" cy="2782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472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23A8D455-330C-483A-8B93-31C00C9D6F6F}" type="slidenum">
              <a:rPr lang="en-US" sz="904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904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57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65054942-A6D8-443C-A375-FB3A70795965}" type="slidenum">
              <a:rPr lang="ru-RU" sz="994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994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677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11238" cy="141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18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1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60725" cy="141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18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68613" cy="141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18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27613"/>
            <a:ext cx="5456237" cy="223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23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32962">
              <a:defRPr/>
            </a:pPr>
            <a:endParaRPr lang="ru-RU" sz="1632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2" y="3175997"/>
            <a:ext cx="5455757" cy="502445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2" y="3945699"/>
            <a:ext cx="5455757" cy="21982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77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endParaRPr lang="en-US" sz="102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7150"/>
            <a:ext cx="7385392" cy="2983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88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1930951B-51F1-4A91-888F-78E85FBD4578}" type="slidenum">
              <a:rPr lang="en-US" sz="1020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102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98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A9838DB8-6643-4ECA-BB25-B05810F08F0E}" type="slidenum">
              <a:rPr lang="ru-RU" sz="1020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102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08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30288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28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78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9565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28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28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90195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28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28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27613"/>
            <a:ext cx="5456237" cy="223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23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3273" tIns="46635" rIns="93273" bIns="46635" anchor="ctr"/>
          <a:lstStyle/>
          <a:p>
            <a:pPr defTabSz="932962">
              <a:defRPr/>
            </a:pPr>
            <a:endParaRPr lang="ru-RU" sz="1643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4" y="3179907"/>
            <a:ext cx="5455757" cy="494623"/>
          </a:xfrm>
          <a:prstGeom prst="rect">
            <a:avLst/>
          </a:prstGeom>
        </p:spPr>
        <p:txBody>
          <a:bodyPr/>
          <a:lstStyle>
            <a:lvl1pPr>
              <a:defRPr sz="3214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4" y="3945700"/>
            <a:ext cx="5455757" cy="21984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5"/>
          <p:cNvSpPr>
            <a:spLocks/>
          </p:cNvSpPr>
          <p:nvPr userDrawn="1"/>
        </p:nvSpPr>
        <p:spPr bwMode="auto">
          <a:xfrm flipV="1">
            <a:off x="5656263" y="1582738"/>
            <a:ext cx="3662362" cy="338137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sp>
        <p:nvSpPr>
          <p:cNvPr id="6" name="Freeform 146"/>
          <p:cNvSpPr>
            <a:spLocks/>
          </p:cNvSpPr>
          <p:nvPr userDrawn="1"/>
        </p:nvSpPr>
        <p:spPr bwMode="auto">
          <a:xfrm flipV="1">
            <a:off x="5656263" y="5697538"/>
            <a:ext cx="3662362" cy="327025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grpSp>
        <p:nvGrpSpPr>
          <p:cNvPr id="7" name="Группа 8"/>
          <p:cNvGrpSpPr>
            <a:grpSpLocks/>
          </p:cNvGrpSpPr>
          <p:nvPr userDrawn="1"/>
        </p:nvGrpSpPr>
        <p:grpSpPr bwMode="auto">
          <a:xfrm>
            <a:off x="7321550" y="6319838"/>
            <a:ext cx="1260475" cy="287337"/>
            <a:chOff x="7637420" y="6635252"/>
            <a:chExt cx="1313748" cy="303026"/>
          </a:xfrm>
        </p:grpSpPr>
        <p:sp>
          <p:nvSpPr>
            <p:cNvPr id="8" name="Freeform 287"/>
            <p:cNvSpPr>
              <a:spLocks/>
            </p:cNvSpPr>
            <p:nvPr/>
          </p:nvSpPr>
          <p:spPr bwMode="auto">
            <a:xfrm>
              <a:off x="7637420" y="6700544"/>
              <a:ext cx="201861" cy="174115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9" name="Freeform 288"/>
            <p:cNvSpPr>
              <a:spLocks/>
            </p:cNvSpPr>
            <p:nvPr/>
          </p:nvSpPr>
          <p:spPr bwMode="auto">
            <a:xfrm>
              <a:off x="7860791" y="6700544"/>
              <a:ext cx="201861" cy="174115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1" name="Freeform 289"/>
            <p:cNvSpPr>
              <a:spLocks/>
            </p:cNvSpPr>
            <p:nvPr/>
          </p:nvSpPr>
          <p:spPr bwMode="auto">
            <a:xfrm>
              <a:off x="8084161" y="6700544"/>
              <a:ext cx="196897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2" name="Freeform 290"/>
            <p:cNvSpPr>
              <a:spLocks/>
            </p:cNvSpPr>
            <p:nvPr/>
          </p:nvSpPr>
          <p:spPr bwMode="auto">
            <a:xfrm>
              <a:off x="8307531" y="6700544"/>
              <a:ext cx="196896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3" name="Freeform 291"/>
            <p:cNvSpPr>
              <a:spLocks/>
            </p:cNvSpPr>
            <p:nvPr/>
          </p:nvSpPr>
          <p:spPr bwMode="auto">
            <a:xfrm>
              <a:off x="8754272" y="6700544"/>
              <a:ext cx="196896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4" name="Freeform 292"/>
            <p:cNvSpPr>
              <a:spLocks/>
            </p:cNvSpPr>
            <p:nvPr/>
          </p:nvSpPr>
          <p:spPr bwMode="auto">
            <a:xfrm>
              <a:off x="8530901" y="6700544"/>
              <a:ext cx="196897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5" name="Freeform 293"/>
            <p:cNvSpPr>
              <a:spLocks/>
            </p:cNvSpPr>
            <p:nvPr/>
          </p:nvSpPr>
          <p:spPr bwMode="auto">
            <a:xfrm>
              <a:off x="786079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6" name="Freeform 294"/>
            <p:cNvSpPr>
              <a:spLocks/>
            </p:cNvSpPr>
            <p:nvPr/>
          </p:nvSpPr>
          <p:spPr bwMode="auto">
            <a:xfrm>
              <a:off x="808416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7" name="Freeform 295"/>
            <p:cNvSpPr>
              <a:spLocks/>
            </p:cNvSpPr>
            <p:nvPr/>
          </p:nvSpPr>
          <p:spPr bwMode="auto">
            <a:xfrm>
              <a:off x="830753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9" name="Freeform 296"/>
            <p:cNvSpPr>
              <a:spLocks/>
            </p:cNvSpPr>
            <p:nvPr/>
          </p:nvSpPr>
          <p:spPr bwMode="auto">
            <a:xfrm>
              <a:off x="8530901" y="6906469"/>
              <a:ext cx="196897" cy="31809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0" name="Freeform 297"/>
            <p:cNvSpPr>
              <a:spLocks/>
            </p:cNvSpPr>
            <p:nvPr/>
          </p:nvSpPr>
          <p:spPr bwMode="auto">
            <a:xfrm>
              <a:off x="8754272" y="6906469"/>
              <a:ext cx="196896" cy="31809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1" name="Freeform 298"/>
            <p:cNvSpPr>
              <a:spLocks/>
            </p:cNvSpPr>
            <p:nvPr/>
          </p:nvSpPr>
          <p:spPr bwMode="auto">
            <a:xfrm>
              <a:off x="7637420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2" name="Freeform 299"/>
            <p:cNvSpPr>
              <a:spLocks/>
            </p:cNvSpPr>
            <p:nvPr/>
          </p:nvSpPr>
          <p:spPr bwMode="auto">
            <a:xfrm>
              <a:off x="786079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3" name="Freeform 300"/>
            <p:cNvSpPr>
              <a:spLocks/>
            </p:cNvSpPr>
            <p:nvPr/>
          </p:nvSpPr>
          <p:spPr bwMode="auto">
            <a:xfrm>
              <a:off x="808416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4" name="Freeform 301"/>
            <p:cNvSpPr>
              <a:spLocks/>
            </p:cNvSpPr>
            <p:nvPr/>
          </p:nvSpPr>
          <p:spPr bwMode="auto">
            <a:xfrm>
              <a:off x="830753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5" name="Freeform 302"/>
            <p:cNvSpPr>
              <a:spLocks/>
            </p:cNvSpPr>
            <p:nvPr/>
          </p:nvSpPr>
          <p:spPr bwMode="auto">
            <a:xfrm>
              <a:off x="8530901" y="6635252"/>
              <a:ext cx="196897" cy="33484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6" name="Freeform 303"/>
            <p:cNvSpPr>
              <a:spLocks/>
            </p:cNvSpPr>
            <p:nvPr/>
          </p:nvSpPr>
          <p:spPr bwMode="auto">
            <a:xfrm>
              <a:off x="8754272" y="6635252"/>
              <a:ext cx="196896" cy="33484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7" name="Freeform 304"/>
            <p:cNvSpPr>
              <a:spLocks/>
            </p:cNvSpPr>
            <p:nvPr/>
          </p:nvSpPr>
          <p:spPr bwMode="auto">
            <a:xfrm>
              <a:off x="7637420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/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2"/>
          </p:nvPr>
        </p:nvSpPr>
        <p:spPr>
          <a:xfrm>
            <a:off x="581081" y="1572291"/>
            <a:ext cx="4371158" cy="4452329"/>
          </a:xfrm>
        </p:spPr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0" name="Рисунок 22"/>
          <p:cNvSpPr>
            <a:spLocks noGrp="1"/>
          </p:cNvSpPr>
          <p:nvPr>
            <p:ph type="pic" sz="quarter" idx="15"/>
          </p:nvPr>
        </p:nvSpPr>
        <p:spPr>
          <a:xfrm>
            <a:off x="5656969" y="2125999"/>
            <a:ext cx="3659802" cy="33833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8" name="Нижний колонтитул 2"/>
          <p:cNvSpPr>
            <a:spLocks noGrp="1"/>
          </p:cNvSpPr>
          <p:nvPr>
            <p:ph type="ftr" sz="quarter" idx="16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A385396A-3379-41C8-ACF5-7B2508878C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189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682832" y="1977231"/>
            <a:ext cx="2292350" cy="100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14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20944" y="4194969"/>
            <a:ext cx="2016125" cy="100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14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8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43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75388"/>
            <a:ext cx="9450387" cy="146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28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46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788" indent="-621788" defTabSz="913251">
              <a:tabLst>
                <a:tab pos="625027" algn="l"/>
              </a:tabLst>
              <a:defRPr/>
            </a:pPr>
            <a:r>
              <a:rPr lang="ru-RU" sz="928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3475"/>
            <a:ext cx="4714875" cy="534988"/>
            <a:chOff x="915" y="700"/>
            <a:chExt cx="2686" cy="33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0"/>
              <a:ext cx="2686" cy="3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43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43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endParaRPr lang="en-US" sz="714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2426"/>
            <a:ext cx="738539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291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682832" y="1977231"/>
            <a:ext cx="2292350" cy="100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14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820944" y="4194969"/>
            <a:ext cx="2016125" cy="100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14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8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43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75388"/>
            <a:ext cx="9450387" cy="146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28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46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788" indent="-621788" defTabSz="913251">
              <a:tabLst>
                <a:tab pos="625027" algn="l"/>
              </a:tabLst>
              <a:defRPr/>
            </a:pPr>
            <a:r>
              <a:rPr lang="ru-RU" sz="928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33475"/>
            <a:ext cx="4714875" cy="534988"/>
            <a:chOff x="915" y="700"/>
            <a:chExt cx="2686" cy="33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00"/>
              <a:ext cx="2686" cy="3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43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43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1697A7FF-A72E-40A6-8BA3-41151790810D}" type="slidenum">
              <a:rPr lang="ru-RU" sz="928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928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333375"/>
            <a:ext cx="13620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2" y="2181232"/>
            <a:ext cx="8970433" cy="1031875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lnSpc>
                <a:spcPct val="130000"/>
              </a:lnSpc>
              <a:defRPr sz="15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40"/>
            <a:ext cx="4055269" cy="649287"/>
          </a:xfrm>
          <a:prstGeom prst="rect">
            <a:avLst/>
          </a:prstGeom>
          <a:ln/>
        </p:spPr>
        <p:txBody>
          <a:bodyPr lIns="68580" tIns="34290" rIns="68580" bIns="34290" anchor="ctr"/>
          <a:lstStyle>
            <a:lvl1pPr marL="0" indent="0">
              <a:buFontTx/>
              <a:buNone/>
              <a:defRPr sz="1192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94" y="2"/>
            <a:ext cx="8386606" cy="962025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sz="195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009063" y="6453188"/>
            <a:ext cx="682625" cy="365125"/>
          </a:xfrm>
        </p:spPr>
        <p:txBody>
          <a:bodyPr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4CF28C-65AE-4938-8BF2-5920DEA02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F1ADB-B1FC-420F-9885-B1CDAC3AC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" y="2"/>
            <a:ext cx="8268758" cy="962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340" y="1125539"/>
            <a:ext cx="9126934" cy="5148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C43512-52AC-45F4-83FB-ACA53CD9C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333375"/>
            <a:ext cx="13620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2" y="2181231"/>
            <a:ext cx="8970433" cy="1031875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lnSpc>
                <a:spcPct val="130000"/>
              </a:lnSpc>
              <a:defRPr sz="15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40"/>
            <a:ext cx="4055269" cy="649287"/>
          </a:xfrm>
          <a:prstGeom prst="rect">
            <a:avLst/>
          </a:prstGeom>
          <a:ln/>
        </p:spPr>
        <p:txBody>
          <a:bodyPr lIns="68580" tIns="34290" rIns="68580" bIns="34290" anchor="ctr"/>
          <a:lstStyle>
            <a:lvl1pPr marL="0" indent="0">
              <a:buFontTx/>
              <a:buNone/>
              <a:defRPr sz="1192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93" y="1"/>
            <a:ext cx="8386607" cy="962025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sz="195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009063" y="6453188"/>
            <a:ext cx="682625" cy="365125"/>
          </a:xfrm>
        </p:spPr>
        <p:txBody>
          <a:bodyPr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229810-9699-4CCE-AA37-A326869A4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F835B0-4684-418B-84AB-DF439F973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333375"/>
            <a:ext cx="13620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2" y="2181231"/>
            <a:ext cx="8970433" cy="1031875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lnSpc>
                <a:spcPct val="130000"/>
              </a:lnSpc>
              <a:defRPr sz="15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40"/>
            <a:ext cx="4055269" cy="649287"/>
          </a:xfrm>
          <a:prstGeom prst="rect">
            <a:avLst/>
          </a:prstGeom>
          <a:ln/>
        </p:spPr>
        <p:txBody>
          <a:bodyPr lIns="68580" tIns="34290" rIns="68580" bIns="34290" anchor="ctr"/>
          <a:lstStyle>
            <a:lvl1pPr marL="0" indent="0">
              <a:buFontTx/>
              <a:buNone/>
              <a:defRPr sz="1192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1"/>
          <p:cNvGrpSpPr>
            <a:grpSpLocks noChangeAspect="1"/>
          </p:cNvGrpSpPr>
          <p:nvPr userDrawn="1"/>
        </p:nvGrpSpPr>
        <p:grpSpPr bwMode="auto">
          <a:xfrm>
            <a:off x="1219200" y="2224088"/>
            <a:ext cx="7323138" cy="2987675"/>
            <a:chOff x="1900645" y="2454346"/>
            <a:chExt cx="6397771" cy="2627564"/>
          </a:xfrm>
        </p:grpSpPr>
        <p:grpSp>
          <p:nvGrpSpPr>
            <p:cNvPr id="5" name="Группа 30"/>
            <p:cNvGrpSpPr>
              <a:grpSpLocks/>
            </p:cNvGrpSpPr>
            <p:nvPr userDrawn="1"/>
          </p:nvGrpSpPr>
          <p:grpSpPr bwMode="auto">
            <a:xfrm>
              <a:off x="1926159" y="2454349"/>
              <a:ext cx="2480948" cy="798517"/>
              <a:chOff x="1926159" y="2454349"/>
              <a:chExt cx="2480948" cy="798517"/>
            </a:xfrm>
          </p:grpSpPr>
          <p:sp>
            <p:nvSpPr>
              <p:cNvPr id="21" name="Line 37"/>
              <p:cNvSpPr>
                <a:spLocks noChangeShapeType="1"/>
              </p:cNvSpPr>
              <p:nvPr/>
            </p:nvSpPr>
            <p:spPr bwMode="auto">
              <a:xfrm flipH="1" flipV="1">
                <a:off x="1925609" y="2469704"/>
                <a:ext cx="1692018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 flipH="1" flipV="1">
                <a:off x="3592663" y="2454346"/>
                <a:ext cx="814111" cy="79860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6" name="Группа 29"/>
            <p:cNvGrpSpPr>
              <a:grpSpLocks/>
            </p:cNvGrpSpPr>
            <p:nvPr userDrawn="1"/>
          </p:nvGrpSpPr>
          <p:grpSpPr bwMode="auto">
            <a:xfrm>
              <a:off x="1936179" y="4317167"/>
              <a:ext cx="2455939" cy="764743"/>
              <a:chOff x="1936179" y="4317167"/>
              <a:chExt cx="2455939" cy="764743"/>
            </a:xfrm>
          </p:grpSpPr>
          <p:sp>
            <p:nvSpPr>
              <p:cNvPr id="19" name="Line 37"/>
              <p:cNvSpPr>
                <a:spLocks noChangeShapeType="1"/>
              </p:cNvSpPr>
              <p:nvPr/>
            </p:nvSpPr>
            <p:spPr bwMode="auto">
              <a:xfrm flipH="1">
                <a:off x="1936704" y="5079118"/>
                <a:ext cx="1690632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20" name="Line 37"/>
              <p:cNvSpPr>
                <a:spLocks noChangeShapeType="1"/>
              </p:cNvSpPr>
              <p:nvPr/>
            </p:nvSpPr>
            <p:spPr bwMode="auto">
              <a:xfrm flipH="1">
                <a:off x="3645365" y="4316817"/>
                <a:ext cx="746152" cy="765093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7" name="Группа 28"/>
            <p:cNvGrpSpPr>
              <a:grpSpLocks/>
            </p:cNvGrpSpPr>
            <p:nvPr userDrawn="1"/>
          </p:nvGrpSpPr>
          <p:grpSpPr bwMode="auto">
            <a:xfrm>
              <a:off x="5846164" y="4332157"/>
              <a:ext cx="2320822" cy="749753"/>
              <a:chOff x="5846164" y="4332157"/>
              <a:chExt cx="2320822" cy="749753"/>
            </a:xfrm>
          </p:grpSpPr>
          <p:sp>
            <p:nvSpPr>
              <p:cNvPr id="17" name="Line 37"/>
              <p:cNvSpPr>
                <a:spLocks noChangeShapeType="1"/>
              </p:cNvSpPr>
              <p:nvPr/>
            </p:nvSpPr>
            <p:spPr bwMode="auto">
              <a:xfrm>
                <a:off x="6474642" y="5079118"/>
                <a:ext cx="1692018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8" name="Line 37"/>
              <p:cNvSpPr>
                <a:spLocks noChangeShapeType="1"/>
              </p:cNvSpPr>
              <p:nvPr/>
            </p:nvSpPr>
            <p:spPr bwMode="auto">
              <a:xfrm>
                <a:off x="5846376" y="4332175"/>
                <a:ext cx="631039" cy="749735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8" name="Группа 27"/>
            <p:cNvGrpSpPr>
              <a:grpSpLocks/>
            </p:cNvGrpSpPr>
            <p:nvPr userDrawn="1"/>
          </p:nvGrpSpPr>
          <p:grpSpPr bwMode="auto">
            <a:xfrm>
              <a:off x="5893636" y="2454346"/>
              <a:ext cx="2404780" cy="792000"/>
              <a:chOff x="5893636" y="2454346"/>
              <a:chExt cx="2404780" cy="792000"/>
            </a:xfrm>
          </p:grpSpPr>
          <p:sp>
            <p:nvSpPr>
              <p:cNvPr id="15" name="Line 37"/>
              <p:cNvSpPr>
                <a:spLocks noChangeShapeType="1"/>
              </p:cNvSpPr>
              <p:nvPr/>
            </p:nvSpPr>
            <p:spPr bwMode="auto">
              <a:xfrm flipV="1">
                <a:off x="6606398" y="2457138"/>
                <a:ext cx="1692018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6" name="Line 37"/>
              <p:cNvSpPr>
                <a:spLocks noChangeShapeType="1"/>
              </p:cNvSpPr>
              <p:nvPr/>
            </p:nvSpPr>
            <p:spPr bwMode="auto">
              <a:xfrm flipV="1">
                <a:off x="5893531" y="2454346"/>
                <a:ext cx="715640" cy="791619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9" name="Группа 26"/>
            <p:cNvGrpSpPr>
              <a:grpSpLocks/>
            </p:cNvGrpSpPr>
            <p:nvPr userDrawn="1"/>
          </p:nvGrpSpPr>
          <p:grpSpPr bwMode="auto">
            <a:xfrm>
              <a:off x="1900645" y="3756906"/>
              <a:ext cx="2314548" cy="12099"/>
              <a:chOff x="1900645" y="3756906"/>
              <a:chExt cx="2314548" cy="12099"/>
            </a:xfrm>
          </p:grpSpPr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 flipH="1" flipV="1">
                <a:off x="1900645" y="3756958"/>
                <a:ext cx="1692018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4" name="Line 37"/>
              <p:cNvSpPr>
                <a:spLocks noChangeShapeType="1"/>
              </p:cNvSpPr>
              <p:nvPr/>
            </p:nvSpPr>
            <p:spPr bwMode="auto">
              <a:xfrm flipH="1">
                <a:off x="3567699" y="3756958"/>
                <a:ext cx="647683" cy="1256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 type="none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10" name="Группа 25"/>
            <p:cNvGrpSpPr>
              <a:grpSpLocks/>
            </p:cNvGrpSpPr>
            <p:nvPr userDrawn="1"/>
          </p:nvGrpSpPr>
          <p:grpSpPr bwMode="auto">
            <a:xfrm>
              <a:off x="6041036" y="3756893"/>
              <a:ext cx="2257380" cy="12102"/>
              <a:chOff x="6041036" y="3756893"/>
              <a:chExt cx="2257380" cy="12102"/>
            </a:xfrm>
          </p:grpSpPr>
          <p:sp>
            <p:nvSpPr>
              <p:cNvPr id="11" name="Line 37"/>
              <p:cNvSpPr>
                <a:spLocks noChangeShapeType="1"/>
              </p:cNvSpPr>
              <p:nvPr/>
            </p:nvSpPr>
            <p:spPr bwMode="auto">
              <a:xfrm flipV="1">
                <a:off x="6606398" y="3756958"/>
                <a:ext cx="1692018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2" name="Line 37"/>
              <p:cNvSpPr>
                <a:spLocks noChangeShapeType="1"/>
              </p:cNvSpPr>
              <p:nvPr/>
            </p:nvSpPr>
            <p:spPr bwMode="auto">
              <a:xfrm>
                <a:off x="6040542" y="3762543"/>
                <a:ext cx="590820" cy="698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2"/>
          </p:nvPr>
        </p:nvSpPr>
        <p:spPr>
          <a:xfrm>
            <a:off x="3998588" y="2849205"/>
            <a:ext cx="1829147" cy="1817143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3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CC7E7C10-7355-44A3-880C-6E4BB35A94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93" y="1"/>
            <a:ext cx="8386607" cy="962025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sz="195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009063" y="6453188"/>
            <a:ext cx="682625" cy="365125"/>
          </a:xfrm>
        </p:spPr>
        <p:txBody>
          <a:bodyPr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6264DB-476F-48E8-801D-97AFE4516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226CE7-0230-499D-A722-61A1924D8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1"/>
          <p:cNvGrpSpPr>
            <a:grpSpLocks noChangeAspect="1"/>
          </p:cNvGrpSpPr>
          <p:nvPr userDrawn="1"/>
        </p:nvGrpSpPr>
        <p:grpSpPr bwMode="auto">
          <a:xfrm>
            <a:off x="1201738" y="2414588"/>
            <a:ext cx="7326312" cy="2665412"/>
            <a:chOff x="1885967" y="2622509"/>
            <a:chExt cx="6399542" cy="2343289"/>
          </a:xfrm>
        </p:grpSpPr>
        <p:grpSp>
          <p:nvGrpSpPr>
            <p:cNvPr id="5" name="Группа 30"/>
            <p:cNvGrpSpPr>
              <a:grpSpLocks/>
            </p:cNvGrpSpPr>
            <p:nvPr userDrawn="1"/>
          </p:nvGrpSpPr>
          <p:grpSpPr bwMode="auto">
            <a:xfrm>
              <a:off x="1913606" y="2635065"/>
              <a:ext cx="2460102" cy="763340"/>
              <a:chOff x="1913606" y="2635065"/>
              <a:chExt cx="2460102" cy="763340"/>
            </a:xfrm>
          </p:grpSpPr>
          <p:sp>
            <p:nvSpPr>
              <p:cNvPr id="15" name="Line 37"/>
              <p:cNvSpPr>
                <a:spLocks noChangeShapeType="1"/>
              </p:cNvSpPr>
              <p:nvPr/>
            </p:nvSpPr>
            <p:spPr bwMode="auto">
              <a:xfrm flipH="1" flipV="1">
                <a:off x="1913700" y="2637861"/>
                <a:ext cx="1691754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6" name="Line 37"/>
              <p:cNvSpPr>
                <a:spLocks noChangeShapeType="1"/>
              </p:cNvSpPr>
              <p:nvPr/>
            </p:nvSpPr>
            <p:spPr bwMode="auto">
              <a:xfrm flipH="1" flipV="1">
                <a:off x="3605454" y="2635069"/>
                <a:ext cx="768223" cy="763419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6" name="Группа 29"/>
            <p:cNvGrpSpPr>
              <a:grpSpLocks/>
            </p:cNvGrpSpPr>
            <p:nvPr userDrawn="1"/>
          </p:nvGrpSpPr>
          <p:grpSpPr bwMode="auto">
            <a:xfrm>
              <a:off x="1885967" y="4204191"/>
              <a:ext cx="2455939" cy="761607"/>
              <a:chOff x="1885967" y="4204191"/>
              <a:chExt cx="2455939" cy="761607"/>
            </a:xfrm>
          </p:grpSpPr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 flipH="1">
                <a:off x="1885967" y="4965798"/>
                <a:ext cx="1691753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4" name="Line 37"/>
              <p:cNvSpPr>
                <a:spLocks noChangeShapeType="1"/>
              </p:cNvSpPr>
              <p:nvPr/>
            </p:nvSpPr>
            <p:spPr bwMode="auto">
              <a:xfrm flipH="1">
                <a:off x="3580493" y="4203775"/>
                <a:ext cx="761288" cy="762023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7" name="Группа 28"/>
            <p:cNvGrpSpPr>
              <a:grpSpLocks/>
            </p:cNvGrpSpPr>
            <p:nvPr userDrawn="1"/>
          </p:nvGrpSpPr>
          <p:grpSpPr bwMode="auto">
            <a:xfrm>
              <a:off x="5908929" y="4206627"/>
              <a:ext cx="2376580" cy="746378"/>
              <a:chOff x="5908929" y="4206627"/>
              <a:chExt cx="2376580" cy="746378"/>
            </a:xfrm>
          </p:grpSpPr>
          <p:sp>
            <p:nvSpPr>
              <p:cNvPr id="11" name="Line 37"/>
              <p:cNvSpPr>
                <a:spLocks noChangeShapeType="1"/>
              </p:cNvSpPr>
              <p:nvPr/>
            </p:nvSpPr>
            <p:spPr bwMode="auto">
              <a:xfrm>
                <a:off x="6596529" y="4953237"/>
                <a:ext cx="168898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2" name="Line 37"/>
              <p:cNvSpPr>
                <a:spLocks noChangeShapeType="1"/>
              </p:cNvSpPr>
              <p:nvPr/>
            </p:nvSpPr>
            <p:spPr bwMode="auto">
              <a:xfrm>
                <a:off x="5908734" y="4206566"/>
                <a:ext cx="700275" cy="74667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8" name="Группа 27"/>
            <p:cNvGrpSpPr>
              <a:grpSpLocks/>
            </p:cNvGrpSpPr>
            <p:nvPr userDrawn="1"/>
          </p:nvGrpSpPr>
          <p:grpSpPr bwMode="auto">
            <a:xfrm>
              <a:off x="5881083" y="2622509"/>
              <a:ext cx="2401043" cy="792000"/>
              <a:chOff x="5881083" y="2622509"/>
              <a:chExt cx="2401043" cy="792000"/>
            </a:xfrm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6593756" y="2625300"/>
                <a:ext cx="168898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0" name="Line 37"/>
              <p:cNvSpPr>
                <a:spLocks noChangeShapeType="1"/>
              </p:cNvSpPr>
              <p:nvPr/>
            </p:nvSpPr>
            <p:spPr bwMode="auto">
              <a:xfrm flipV="1">
                <a:off x="5881001" y="2622509"/>
                <a:ext cx="715528" cy="79133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2"/>
          </p:nvPr>
        </p:nvSpPr>
        <p:spPr>
          <a:xfrm>
            <a:off x="3998588" y="2849205"/>
            <a:ext cx="1829147" cy="1817143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6206DEC0-7E7E-4564-9AD1-B98BD796D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1303049"/>
            <a:ext cx="9906000" cy="4450320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3"/>
          </p:nvPr>
        </p:nvSpPr>
        <p:spPr>
          <a:xfrm>
            <a:off x="718534" y="5760051"/>
            <a:ext cx="8514457" cy="48069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524" baseline="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1333" baseline="0"/>
            </a:lvl2pPr>
            <a:lvl3pPr marL="1226287" indent="-27213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 sz="1333" baseline="0"/>
            </a:lvl3pPr>
            <a:lvl4pPr marL="1431234" indent="0">
              <a:buNone/>
              <a:defRPr/>
            </a:lvl4pPr>
            <a:lvl5pPr marL="1908311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FCAC134A-E0F8-447F-B20F-17174A898C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03540" y="1508881"/>
            <a:ext cx="3244148" cy="1988571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5414497" y="1508788"/>
            <a:ext cx="3244148" cy="1988571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4"/>
          </p:nvPr>
        </p:nvSpPr>
        <p:spPr>
          <a:xfrm>
            <a:off x="1207218" y="3837768"/>
            <a:ext cx="3244148" cy="1988571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5"/>
          </p:nvPr>
        </p:nvSpPr>
        <p:spPr>
          <a:xfrm>
            <a:off x="5418176" y="3837674"/>
            <a:ext cx="3244148" cy="1988571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1225125" y="3509481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/>
          </p:nvPr>
        </p:nvSpPr>
        <p:spPr>
          <a:xfrm>
            <a:off x="5421687" y="3509055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8"/>
          </p:nvPr>
        </p:nvSpPr>
        <p:spPr>
          <a:xfrm>
            <a:off x="1225268" y="5858245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9"/>
          </p:nvPr>
        </p:nvSpPr>
        <p:spPr>
          <a:xfrm>
            <a:off x="5421830" y="5857821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20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A2D329D9-7FB8-4428-90D8-0B01FF3A13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850223" y="1508881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6504212" y="1508787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847601" y="3473195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0"/>
          </p:nvPr>
        </p:nvSpPr>
        <p:spPr>
          <a:xfrm>
            <a:off x="3675208" y="1508787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3673897" y="3473389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/>
          </p:nvPr>
        </p:nvSpPr>
        <p:spPr>
          <a:xfrm>
            <a:off x="6500195" y="3473389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3"/>
          </p:nvPr>
        </p:nvSpPr>
        <p:spPr>
          <a:xfrm>
            <a:off x="858379" y="3880847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24"/>
          </p:nvPr>
        </p:nvSpPr>
        <p:spPr>
          <a:xfrm>
            <a:off x="6512368" y="3880752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5"/>
          </p:nvPr>
        </p:nvSpPr>
        <p:spPr>
          <a:xfrm>
            <a:off x="855757" y="5845161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Рисунок 5"/>
          <p:cNvSpPr>
            <a:spLocks noGrp="1"/>
          </p:cNvSpPr>
          <p:nvPr>
            <p:ph type="pic" sz="quarter" idx="26"/>
          </p:nvPr>
        </p:nvSpPr>
        <p:spPr>
          <a:xfrm>
            <a:off x="3683365" y="3880752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4" name="Текст 12"/>
          <p:cNvSpPr>
            <a:spLocks noGrp="1"/>
          </p:cNvSpPr>
          <p:nvPr>
            <p:ph type="body" sz="quarter" idx="27"/>
          </p:nvPr>
        </p:nvSpPr>
        <p:spPr>
          <a:xfrm>
            <a:off x="3682053" y="5845356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8"/>
          </p:nvPr>
        </p:nvSpPr>
        <p:spPr>
          <a:xfrm>
            <a:off x="6508351" y="5845356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Нижний колонтитул 2"/>
          <p:cNvSpPr>
            <a:spLocks noGrp="1"/>
          </p:cNvSpPr>
          <p:nvPr>
            <p:ph type="ftr" sz="quarter" idx="29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26F2835E-8773-4586-960A-2F426BBB7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23668" y="1508881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6263010" y="1508787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0"/>
          </p:nvPr>
        </p:nvSpPr>
        <p:spPr>
          <a:xfrm>
            <a:off x="3743339" y="1508787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3"/>
          </p:nvPr>
        </p:nvSpPr>
        <p:spPr>
          <a:xfrm>
            <a:off x="1231824" y="3085889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24"/>
          </p:nvPr>
        </p:nvSpPr>
        <p:spPr>
          <a:xfrm>
            <a:off x="6271167" y="3085794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3" name="Рисунок 5"/>
          <p:cNvSpPr>
            <a:spLocks noGrp="1"/>
          </p:cNvSpPr>
          <p:nvPr>
            <p:ph type="pic" sz="quarter" idx="26"/>
          </p:nvPr>
        </p:nvSpPr>
        <p:spPr>
          <a:xfrm>
            <a:off x="3751496" y="3085794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6" name="Рисунок 5"/>
          <p:cNvSpPr>
            <a:spLocks noGrp="1"/>
          </p:cNvSpPr>
          <p:nvPr>
            <p:ph type="pic" sz="quarter" idx="27"/>
          </p:nvPr>
        </p:nvSpPr>
        <p:spPr>
          <a:xfrm>
            <a:off x="1241377" y="4662896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7" name="Рисунок 5"/>
          <p:cNvSpPr>
            <a:spLocks noGrp="1"/>
          </p:cNvSpPr>
          <p:nvPr>
            <p:ph type="pic" sz="quarter" idx="28"/>
          </p:nvPr>
        </p:nvSpPr>
        <p:spPr>
          <a:xfrm>
            <a:off x="6280720" y="4662802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28" name="Рисунок 5"/>
          <p:cNvSpPr>
            <a:spLocks noGrp="1"/>
          </p:cNvSpPr>
          <p:nvPr>
            <p:ph type="pic" sz="quarter" idx="29"/>
          </p:nvPr>
        </p:nvSpPr>
        <p:spPr>
          <a:xfrm>
            <a:off x="3761048" y="4662802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30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C1CB9DB2-486F-429A-9954-4F59EA252D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0406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17825" y="349250"/>
            <a:ext cx="1011238" cy="169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ru-RU" sz="918" b="1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lnSpc>
                <a:spcPct val="120000"/>
              </a:lnSpc>
              <a:defRPr/>
            </a:pPr>
            <a:endParaRPr kumimoji="1" lang="ru-RU" sz="816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17825" y="508000"/>
            <a:ext cx="2909888" cy="169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918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918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17825" y="668338"/>
            <a:ext cx="2517775" cy="169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918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918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9" name="McK Title Elements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0" y="0"/>
            <a:ext cx="9902825" cy="6859588"/>
            <a:chOff x="0" y="0"/>
            <a:chExt cx="5643" cy="4235"/>
          </a:xfrm>
        </p:grpSpPr>
        <p:sp>
          <p:nvSpPr>
            <p:cNvPr id="10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76"/>
              <a:ext cx="3109" cy="1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lnSpc>
                  <a:spcPct val="120000"/>
                </a:lnSpc>
                <a:defRPr/>
              </a:pPr>
              <a:r>
                <a:rPr kumimoji="1" lang="ru-RU" sz="1428" dirty="0" smtClean="0">
                  <a:solidFill>
                    <a:srgbClr val="000000"/>
                  </a:solidFill>
                  <a:ea typeface="ＭＳ Ｐゴシック" panose="020B0600070205080204" pitchFamily="34" charset="-128"/>
                  <a:cs typeface="Arial"/>
                </a:rPr>
                <a:t>Тип документа</a:t>
              </a:r>
            </a:p>
          </p:txBody>
        </p:sp>
        <p:sp>
          <p:nvSpPr>
            <p:cNvPr id="11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lnSpc>
                  <a:spcPct val="120000"/>
                </a:lnSpc>
                <a:defRPr/>
              </a:pPr>
              <a:r>
                <a:rPr kumimoji="1" lang="ru-RU" sz="1428" dirty="0" smtClean="0">
                  <a:solidFill>
                    <a:srgbClr val="000000"/>
                  </a:solidFill>
                  <a:ea typeface="ＭＳ Ｐゴシック" panose="020B0600070205080204" pitchFamily="34" charset="-128"/>
                  <a:cs typeface="Arial"/>
                </a:rPr>
                <a:t>Дата</a:t>
              </a:r>
            </a:p>
          </p:txBody>
        </p:sp>
        <p:sp>
          <p:nvSpPr>
            <p:cNvPr id="12" name="McK Disclaimer" hidden="1"/>
            <p:cNvSpPr>
              <a:spLocks noChangeArrowheads="1"/>
            </p:cNvSpPr>
            <p:nvPr/>
          </p:nvSpPr>
          <p:spPr bwMode="auto">
            <a:xfrm>
              <a:off x="1663" y="3589"/>
              <a:ext cx="3226" cy="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defTabSz="821202" eaLnBrk="0" hangingPunct="0">
                <a:lnSpc>
                  <a:spcPct val="120000"/>
                </a:lnSpc>
                <a:defRPr/>
              </a:pPr>
              <a:r>
                <a:rPr kumimoji="1" lang="ru-RU" sz="816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КОНФИДЕНЦИАЛЬНАЯ ИНФОРМАЦИЯ, СОБСТВЕННОСТЬ McKINSEY &amp; COMPANY</a:t>
              </a:r>
            </a:p>
            <a:p>
              <a:pPr defTabSz="821202" eaLnBrk="0" hangingPunct="0">
                <a:lnSpc>
                  <a:spcPct val="120000"/>
                </a:lnSpc>
                <a:defRPr/>
              </a:pPr>
              <a:r>
                <a:rPr kumimoji="1" lang="ru-RU" sz="816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3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lnSpc>
                  <a:spcPct val="120000"/>
                </a:lnSpc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4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lnSpc>
                  <a:spcPct val="120000"/>
                </a:lnSpc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5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914400">
                <a:lnSpc>
                  <a:spcPct val="120000"/>
                </a:lnSpc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navigation8" descr="ujkm,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775" y="300038"/>
            <a:ext cx="1851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8279" y="3175997"/>
            <a:ext cx="5455757" cy="502445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18279" y="3945699"/>
            <a:ext cx="5455757" cy="21982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  <a:lvl5pPr>
              <a:defRPr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8F682991-A039-48C7-B901-9DABCD716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435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860632" y="1970881"/>
            <a:ext cx="193675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990807" y="4188618"/>
            <a:ext cx="167640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" name="McK 1. On-page track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9700" y="26988"/>
            <a:ext cx="877888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kumimoji="1" lang="ru-RU" sz="1428" dirty="0">
                <a:solidFill>
                  <a:srgbClr val="80808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763" y="946150"/>
            <a:ext cx="9526587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632" dirty="0" smtClean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Unit of measure</a:t>
            </a:r>
          </a:p>
        </p:txBody>
      </p:sp>
      <p:sp>
        <p:nvSpPr>
          <p:cNvPr id="8" name="McK 4. Footnot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1763" y="6227763"/>
            <a:ext cx="9450387" cy="193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02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1 Сноска</a:t>
            </a:r>
          </a:p>
        </p:txBody>
      </p:sp>
      <p:sp>
        <p:nvSpPr>
          <p:cNvPr id="9" name="McK 5. Source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1763" y="6580188"/>
            <a:ext cx="7586662" cy="192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lnSpc>
                <a:spcPct val="120000"/>
              </a:lnSpc>
              <a:tabLst>
                <a:tab pos="625214" algn="l"/>
              </a:tabLst>
              <a:defRPr/>
            </a:pPr>
            <a:r>
              <a:rPr kumimoji="1" lang="ru-RU" sz="1020" dirty="0">
                <a:solidFill>
                  <a:srgbClr val="01000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ИСТОЧНИК: источник</a:t>
            </a:r>
          </a:p>
        </p:txBody>
      </p:sp>
      <p:grpSp>
        <p:nvGrpSpPr>
          <p:cNvPr id="10" name="ACET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04963" y="1035050"/>
            <a:ext cx="4714875" cy="633413"/>
            <a:chOff x="915" y="639"/>
            <a:chExt cx="2686" cy="391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639"/>
              <a:ext cx="2686" cy="3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b="1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Title</a:t>
              </a:r>
            </a:p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dirty="0">
                  <a:solidFill>
                    <a:srgbClr val="80808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Unit of measure</a:t>
              </a:r>
            </a:p>
          </p:txBody>
        </p:sp>
      </p:grpSp>
      <p:sp>
        <p:nvSpPr>
          <p:cNvPr id="13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31763" y="6454775"/>
            <a:ext cx="96313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pic>
        <p:nvPicPr>
          <p:cNvPr id="15" name="navigation8" descr="ujkm,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850313" y="36513"/>
            <a:ext cx="9794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5"/>
          <p:cNvCxnSpPr/>
          <p:nvPr>
            <p:custDataLst>
              <p:tags r:id="rId12"/>
            </p:custDataLst>
          </p:nvPr>
        </p:nvCxnSpPr>
        <p:spPr>
          <a:xfrm>
            <a:off x="8951913" y="6554788"/>
            <a:ext cx="0" cy="303212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</p:cxnSp>
      <p:sp>
        <p:nvSpPr>
          <p:cNvPr id="17" name="Slide Number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445625" y="66294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>
              <a:lnSpc>
                <a:spcPct val="120000"/>
              </a:lnSpc>
              <a:defRPr/>
            </a:pPr>
            <a:fld id="{26D69ECD-0B4E-4B02-BA5A-E176E0EF108A}" type="slidenum">
              <a:rPr kumimoji="1" lang="en-US" sz="1020" smtClean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pPr defTabSz="914400">
                <a:lnSpc>
                  <a:spcPct val="120000"/>
                </a:lnSpc>
                <a:defRPr/>
              </a:pPr>
              <a:t>‹#›</a:t>
            </a:fld>
            <a:endParaRPr kumimoji="1" lang="en-US" sz="1020" dirty="0">
              <a:solidFill>
                <a:srgbClr val="01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436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9947" y="301936"/>
            <a:ext cx="8684943" cy="2983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513457"/>
            <a:ext cx="8970433" cy="367413"/>
          </a:xfrm>
          <a:ln/>
        </p:spPr>
        <p:txBody>
          <a:bodyPr/>
          <a:lstStyle>
            <a:lvl1pPr>
              <a:lnSpc>
                <a:spcPct val="130000"/>
              </a:lnSpc>
              <a:defRPr sz="1837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499271"/>
            <a:ext cx="4055269" cy="219820"/>
          </a:xfrm>
          <a:ln/>
        </p:spPr>
        <p:txBody>
          <a:bodyPr anchor="ctr"/>
          <a:lstStyle>
            <a:lvl1pPr marL="0" indent="0">
              <a:buFontTx/>
              <a:buNone/>
              <a:defRPr sz="1428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3478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860632" y="1970881"/>
            <a:ext cx="193675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990807" y="4188618"/>
            <a:ext cx="167640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9700" y="26988"/>
            <a:ext cx="877888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kumimoji="1" lang="ru-RU" sz="1428" dirty="0">
                <a:solidFill>
                  <a:srgbClr val="80808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763" y="946150"/>
            <a:ext cx="9526587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632" dirty="0" smtClean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1763" y="6227763"/>
            <a:ext cx="9450387" cy="193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02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1763" y="6580188"/>
            <a:ext cx="7586662" cy="192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lnSpc>
                <a:spcPct val="120000"/>
              </a:lnSpc>
              <a:tabLst>
                <a:tab pos="625214" algn="l"/>
              </a:tabLst>
              <a:defRPr/>
            </a:pPr>
            <a:r>
              <a:rPr kumimoji="1" lang="ru-RU" sz="1020" dirty="0">
                <a:solidFill>
                  <a:srgbClr val="01000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04963" y="1035050"/>
            <a:ext cx="4714875" cy="633413"/>
            <a:chOff x="915" y="639"/>
            <a:chExt cx="2686" cy="391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639"/>
              <a:ext cx="2686" cy="3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b="1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Title</a:t>
              </a:r>
            </a:p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dirty="0">
                  <a:solidFill>
                    <a:srgbClr val="80808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31763" y="6454775"/>
            <a:ext cx="96313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15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850313" y="36513"/>
            <a:ext cx="9794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5"/>
          <p:cNvCxnSpPr/>
          <p:nvPr>
            <p:custDataLst>
              <p:tags r:id="rId12"/>
            </p:custDataLst>
          </p:nvPr>
        </p:nvCxnSpPr>
        <p:spPr>
          <a:xfrm>
            <a:off x="8951913" y="6554788"/>
            <a:ext cx="0" cy="303212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</p:cxnSp>
      <p:sp>
        <p:nvSpPr>
          <p:cNvPr id="18" name="Slide Number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445625" y="66294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>
              <a:lnSpc>
                <a:spcPct val="120000"/>
              </a:lnSpc>
              <a:defRPr/>
            </a:pPr>
            <a:fld id="{FE43F687-14E6-4E09-9287-A79724AE42E7}" type="slidenum">
              <a:rPr kumimoji="1" lang="en-US" sz="1020" smtClean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pPr defTabSz="914400">
                <a:lnSpc>
                  <a:spcPct val="120000"/>
                </a:lnSpc>
                <a:defRPr/>
              </a:pPr>
              <a:t>‹#›</a:t>
            </a:fld>
            <a:endParaRPr kumimoji="1" lang="en-US" sz="1020" dirty="0">
              <a:solidFill>
                <a:srgbClr val="01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kumimoji="1" sz="2000">
                <a:solidFill>
                  <a:srgbClr val="010000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kumimoji="1" sz="2000">
                <a:solidFill>
                  <a:srgbClr val="010000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kumimoji="1" sz="2000">
                <a:solidFill>
                  <a:srgbClr val="010000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4502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17825" y="349250"/>
            <a:ext cx="1011238" cy="169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ru-RU" sz="918" b="1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lnSpc>
                <a:spcPct val="120000"/>
              </a:lnSpc>
              <a:defRPr/>
            </a:pPr>
            <a:endParaRPr kumimoji="1" lang="ru-RU" sz="816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17825" y="508000"/>
            <a:ext cx="2909888" cy="169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918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918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17825" y="668338"/>
            <a:ext cx="2517775" cy="169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918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918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9" name="McK Title Elements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0" y="0"/>
            <a:ext cx="9902825" cy="6859588"/>
            <a:chOff x="0" y="0"/>
            <a:chExt cx="5643" cy="4235"/>
          </a:xfrm>
        </p:grpSpPr>
        <p:sp>
          <p:nvSpPr>
            <p:cNvPr id="10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76"/>
              <a:ext cx="3109" cy="1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lnSpc>
                  <a:spcPct val="120000"/>
                </a:lnSpc>
                <a:defRPr/>
              </a:pPr>
              <a:r>
                <a:rPr kumimoji="1" lang="ru-RU" sz="1428" dirty="0" smtClean="0">
                  <a:solidFill>
                    <a:srgbClr val="000000"/>
                  </a:solidFill>
                  <a:ea typeface="ＭＳ Ｐゴシック" panose="020B0600070205080204" pitchFamily="34" charset="-128"/>
                  <a:cs typeface="Arial"/>
                </a:rPr>
                <a:t>Тип документа</a:t>
              </a:r>
            </a:p>
          </p:txBody>
        </p:sp>
        <p:sp>
          <p:nvSpPr>
            <p:cNvPr id="11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lnSpc>
                  <a:spcPct val="120000"/>
                </a:lnSpc>
                <a:defRPr/>
              </a:pPr>
              <a:r>
                <a:rPr kumimoji="1" lang="ru-RU" sz="1428" dirty="0" smtClean="0">
                  <a:solidFill>
                    <a:srgbClr val="000000"/>
                  </a:solidFill>
                  <a:ea typeface="ＭＳ Ｐゴシック" panose="020B0600070205080204" pitchFamily="34" charset="-128"/>
                  <a:cs typeface="Arial"/>
                </a:rPr>
                <a:t>Дата</a:t>
              </a:r>
            </a:p>
          </p:txBody>
        </p:sp>
        <p:sp>
          <p:nvSpPr>
            <p:cNvPr id="12" name="McK Disclaimer" hidden="1"/>
            <p:cNvSpPr>
              <a:spLocks noChangeArrowheads="1"/>
            </p:cNvSpPr>
            <p:nvPr/>
          </p:nvSpPr>
          <p:spPr bwMode="auto">
            <a:xfrm>
              <a:off x="1663" y="3589"/>
              <a:ext cx="3226" cy="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defTabSz="821202" eaLnBrk="0" hangingPunct="0">
                <a:lnSpc>
                  <a:spcPct val="120000"/>
                </a:lnSpc>
                <a:defRPr/>
              </a:pPr>
              <a:r>
                <a:rPr kumimoji="1" lang="ru-RU" sz="816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КОНФИДЕНЦИАЛЬНАЯ ИНФОРМАЦИЯ, СОБСТВЕННОСТЬ McKINSEY &amp; COMPANY</a:t>
              </a:r>
            </a:p>
            <a:p>
              <a:pPr defTabSz="821202" eaLnBrk="0" hangingPunct="0">
                <a:lnSpc>
                  <a:spcPct val="120000"/>
                </a:lnSpc>
                <a:defRPr/>
              </a:pPr>
              <a:r>
                <a:rPr kumimoji="1" lang="ru-RU" sz="816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3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lnSpc>
                  <a:spcPct val="120000"/>
                </a:lnSpc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4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lnSpc>
                  <a:spcPct val="120000"/>
                </a:lnSpc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5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914400">
                <a:lnSpc>
                  <a:spcPct val="120000"/>
                </a:lnSpc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navigation8" descr="ujkm,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775" y="300038"/>
            <a:ext cx="1851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8280" y="3175998"/>
            <a:ext cx="5455757" cy="502445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18280" y="3945699"/>
            <a:ext cx="5455757" cy="21982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5531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860632" y="1970881"/>
            <a:ext cx="193675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990807" y="4188618"/>
            <a:ext cx="167640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" name="McK 1. On-page track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9700" y="26988"/>
            <a:ext cx="877888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kumimoji="1" lang="ru-RU" sz="1428" dirty="0">
                <a:solidFill>
                  <a:srgbClr val="80808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763" y="946150"/>
            <a:ext cx="9526587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632" dirty="0" smtClean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Unit of measure</a:t>
            </a:r>
          </a:p>
        </p:txBody>
      </p:sp>
      <p:sp>
        <p:nvSpPr>
          <p:cNvPr id="8" name="McK 4. Footnot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1763" y="6227763"/>
            <a:ext cx="9450387" cy="193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02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1 Сноска</a:t>
            </a:r>
          </a:p>
        </p:txBody>
      </p:sp>
      <p:sp>
        <p:nvSpPr>
          <p:cNvPr id="9" name="McK 5. Source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1763" y="6580188"/>
            <a:ext cx="7586662" cy="192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lnSpc>
                <a:spcPct val="120000"/>
              </a:lnSpc>
              <a:tabLst>
                <a:tab pos="625214" algn="l"/>
              </a:tabLst>
              <a:defRPr/>
            </a:pPr>
            <a:r>
              <a:rPr kumimoji="1" lang="ru-RU" sz="1020" dirty="0">
                <a:solidFill>
                  <a:srgbClr val="01000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ИСТОЧНИК: источник</a:t>
            </a:r>
          </a:p>
        </p:txBody>
      </p:sp>
      <p:grpSp>
        <p:nvGrpSpPr>
          <p:cNvPr id="10" name="ACET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04963" y="1035050"/>
            <a:ext cx="4714875" cy="633413"/>
            <a:chOff x="915" y="639"/>
            <a:chExt cx="2686" cy="391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639"/>
              <a:ext cx="2686" cy="3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b="1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Title</a:t>
              </a:r>
            </a:p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dirty="0">
                  <a:solidFill>
                    <a:srgbClr val="80808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Unit of measure</a:t>
              </a:r>
            </a:p>
          </p:txBody>
        </p:sp>
      </p:grpSp>
      <p:sp>
        <p:nvSpPr>
          <p:cNvPr id="13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31763" y="6454775"/>
            <a:ext cx="96313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pic>
        <p:nvPicPr>
          <p:cNvPr id="15" name="navigation8" descr="ujkm,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850313" y="36513"/>
            <a:ext cx="9794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5"/>
          <p:cNvCxnSpPr/>
          <p:nvPr>
            <p:custDataLst>
              <p:tags r:id="rId12"/>
            </p:custDataLst>
          </p:nvPr>
        </p:nvCxnSpPr>
        <p:spPr>
          <a:xfrm>
            <a:off x="8951913" y="6554788"/>
            <a:ext cx="0" cy="303212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</p:cxnSp>
      <p:sp>
        <p:nvSpPr>
          <p:cNvPr id="17" name="Slide Number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445625" y="66294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>
              <a:lnSpc>
                <a:spcPct val="120000"/>
              </a:lnSpc>
              <a:defRPr/>
            </a:pPr>
            <a:fld id="{36ECFC6F-1898-4F73-A359-09AB248272D0}" type="slidenum">
              <a:rPr kumimoji="1" lang="en-US" sz="1020" smtClean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pPr defTabSz="914400">
                <a:lnSpc>
                  <a:spcPct val="120000"/>
                </a:lnSpc>
                <a:defRPr/>
              </a:pPr>
              <a:t>‹#›</a:t>
            </a:fld>
            <a:endParaRPr kumimoji="1" lang="en-US" sz="1020" dirty="0">
              <a:solidFill>
                <a:srgbClr val="01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5532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9948" y="301936"/>
            <a:ext cx="8684943" cy="2983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1" y="2513459"/>
            <a:ext cx="8970433" cy="367413"/>
          </a:xfrm>
          <a:ln/>
        </p:spPr>
        <p:txBody>
          <a:bodyPr/>
          <a:lstStyle>
            <a:lvl1pPr>
              <a:lnSpc>
                <a:spcPct val="130000"/>
              </a:lnSpc>
              <a:defRPr sz="1837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1" y="3499271"/>
            <a:ext cx="4055269" cy="219820"/>
          </a:xfrm>
          <a:ln/>
        </p:spPr>
        <p:txBody>
          <a:bodyPr anchor="ctr"/>
          <a:lstStyle>
            <a:lvl1pPr marL="0" indent="0">
              <a:buFontTx/>
              <a:buNone/>
              <a:defRPr sz="1428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7574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860632" y="1970881"/>
            <a:ext cx="193675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990807" y="4188618"/>
            <a:ext cx="167640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9700" y="26988"/>
            <a:ext cx="877888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kumimoji="1" lang="ru-RU" sz="1428" dirty="0">
                <a:solidFill>
                  <a:srgbClr val="80808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763" y="946150"/>
            <a:ext cx="9526587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632" dirty="0" smtClean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1763" y="6227763"/>
            <a:ext cx="9450387" cy="193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02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1763" y="6580188"/>
            <a:ext cx="7586662" cy="192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lnSpc>
                <a:spcPct val="120000"/>
              </a:lnSpc>
              <a:tabLst>
                <a:tab pos="625214" algn="l"/>
              </a:tabLst>
              <a:defRPr/>
            </a:pPr>
            <a:r>
              <a:rPr kumimoji="1" lang="ru-RU" sz="1020" dirty="0">
                <a:solidFill>
                  <a:srgbClr val="01000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04963" y="1035050"/>
            <a:ext cx="4714875" cy="633413"/>
            <a:chOff x="915" y="639"/>
            <a:chExt cx="2686" cy="391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639"/>
              <a:ext cx="2686" cy="3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b="1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Title</a:t>
              </a:r>
            </a:p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dirty="0">
                  <a:solidFill>
                    <a:srgbClr val="80808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31763" y="6454775"/>
            <a:ext cx="96313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15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850313" y="36513"/>
            <a:ext cx="9794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5"/>
          <p:cNvCxnSpPr/>
          <p:nvPr>
            <p:custDataLst>
              <p:tags r:id="rId12"/>
            </p:custDataLst>
          </p:nvPr>
        </p:nvCxnSpPr>
        <p:spPr>
          <a:xfrm>
            <a:off x="8951913" y="6554788"/>
            <a:ext cx="0" cy="303212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</p:cxnSp>
      <p:sp>
        <p:nvSpPr>
          <p:cNvPr id="18" name="Slide Number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445625" y="66294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>
              <a:lnSpc>
                <a:spcPct val="120000"/>
              </a:lnSpc>
              <a:defRPr/>
            </a:pPr>
            <a:fld id="{8C8076F8-C1CD-47B2-8641-4C9ABDEEC08E}" type="slidenum">
              <a:rPr kumimoji="1" lang="en-US" sz="1020" smtClean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pPr defTabSz="914400">
                <a:lnSpc>
                  <a:spcPct val="120000"/>
                </a:lnSpc>
                <a:defRPr/>
              </a:pPr>
              <a:t>‹#›</a:t>
            </a:fld>
            <a:endParaRPr kumimoji="1" lang="en-US" sz="1020" dirty="0">
              <a:solidFill>
                <a:srgbClr val="01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kumimoji="1" sz="2000">
                <a:solidFill>
                  <a:srgbClr val="010000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kumimoji="1" sz="2000">
                <a:solidFill>
                  <a:srgbClr val="010000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kumimoji="1" sz="2000">
                <a:solidFill>
                  <a:srgbClr val="010000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36D9EE-F131-407A-A4DA-39D5FB640F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B35509-1A5E-483E-8CFA-E4AB6FAF0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8"/>
            <a:ext cx="8420100" cy="1362075"/>
          </a:xfrm>
        </p:spPr>
        <p:txBody>
          <a:bodyPr anchor="t"/>
          <a:lstStyle>
            <a:lvl1pPr algn="l">
              <a:defRPr sz="4191" b="1" cap="all">
                <a:solidFill>
                  <a:srgbClr val="0D618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95">
                <a:solidFill>
                  <a:schemeClr val="accent4"/>
                </a:solidFill>
              </a:defRPr>
            </a:lvl1pPr>
            <a:lvl2pPr marL="477078" indent="0">
              <a:buNone/>
              <a:defRPr sz="1905"/>
            </a:lvl2pPr>
            <a:lvl3pPr marL="954155" indent="0">
              <a:buNone/>
              <a:defRPr sz="1714"/>
            </a:lvl3pPr>
            <a:lvl4pPr marL="1431234" indent="0">
              <a:buNone/>
              <a:defRPr sz="1429"/>
            </a:lvl4pPr>
            <a:lvl5pPr marL="1908311" indent="0">
              <a:buNone/>
              <a:defRPr sz="1429"/>
            </a:lvl5pPr>
            <a:lvl6pPr marL="2385390" indent="0">
              <a:buNone/>
              <a:defRPr sz="1429"/>
            </a:lvl6pPr>
            <a:lvl7pPr marL="2862468" indent="0">
              <a:buNone/>
              <a:defRPr sz="1429"/>
            </a:lvl7pPr>
            <a:lvl8pPr marL="3339546" indent="0">
              <a:buNone/>
              <a:defRPr sz="1429"/>
            </a:lvl8pPr>
            <a:lvl9pPr marL="3816624" indent="0">
              <a:buNone/>
              <a:defRPr sz="1429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DCE2417C-8132-42A3-9574-A8B9F7F145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A4AA0C-2F3F-4612-B81C-D90C32461D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1D0BFD-4EF1-4D70-AE9C-BE2238C4B8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9DE45A-F52E-4C26-B47F-64DE61E612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4C2B12-ABF6-46D1-8F49-38BEEE778F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EF7580-B10A-44A4-BAC7-58E7C3FBD5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049F93-B293-4C2A-81BC-2819486BB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9D7D52-1FDC-41FA-9109-9AD70E3742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9BAD5A-D566-4093-B2BF-42ECFE872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ECE254-EE43-481B-B17E-1D92BC4B20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4" y="1125539"/>
            <a:ext cx="4480057" cy="5148262"/>
          </a:xfrm>
        </p:spPr>
        <p:txBody>
          <a:bodyPr/>
          <a:lstStyle>
            <a:lvl1pPr>
              <a:defRPr sz="2952"/>
            </a:lvl1pPr>
            <a:lvl2pPr>
              <a:defRPr sz="2476"/>
            </a:lvl2pPr>
            <a:lvl3pPr>
              <a:defRPr sz="2095">
                <a:latin typeface="Microsoft Sans Serif"/>
                <a:cs typeface="Microsoft Sans Serif"/>
              </a:defRPr>
            </a:lvl3pPr>
            <a:lvl4pPr>
              <a:defRPr sz="1905">
                <a:latin typeface="Microsoft Sans Serif"/>
                <a:cs typeface="Microsoft Sans Serif"/>
              </a:defRPr>
            </a:lvl4pPr>
            <a:lvl5pPr>
              <a:defRPr sz="1905">
                <a:latin typeface="Microsoft Sans Serif"/>
                <a:cs typeface="Microsoft Sans Serif"/>
              </a:defRPr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10" y="1125539"/>
            <a:ext cx="4481777" cy="5148262"/>
          </a:xfrm>
        </p:spPr>
        <p:txBody>
          <a:bodyPr/>
          <a:lstStyle>
            <a:lvl1pPr>
              <a:defRPr sz="2952"/>
            </a:lvl1pPr>
            <a:lvl2pPr>
              <a:defRPr sz="2476"/>
            </a:lvl2pPr>
            <a:lvl3pPr>
              <a:defRPr sz="2095">
                <a:latin typeface="Microsoft Sans Serif"/>
                <a:cs typeface="Microsoft Sans Serif"/>
              </a:defRPr>
            </a:lvl3pPr>
            <a:lvl4pPr>
              <a:defRPr sz="1905">
                <a:latin typeface="Microsoft Sans Serif"/>
                <a:cs typeface="Microsoft Sans Serif"/>
              </a:defRPr>
            </a:lvl4pPr>
            <a:lvl5pPr>
              <a:defRPr sz="1905">
                <a:latin typeface="Microsoft Sans Serif"/>
                <a:cs typeface="Microsoft Sans Serif"/>
              </a:defRPr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86491258-238A-4613-B4F2-C9C0AE37AD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4FBA61-D668-492F-A816-4F9D96ACFD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46C275-6050-450A-9309-41608BCB3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E95701C-E9FF-4F2E-9604-A377C566A9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E11EDC-D392-4D14-BBB4-E54983A84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03B3CC-7B14-4F3B-8CD4-1DBD3326A2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C0E750-FD37-46C1-A111-6718BA4333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54A74A-F98E-4118-BD99-D2E35EDBBE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2243E1-F6A0-4EF9-962C-5D3381130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D676C5-AE19-4851-961A-8D6F19175F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76" b="1"/>
            </a:lvl1pPr>
            <a:lvl2pPr marL="477078" indent="0">
              <a:buNone/>
              <a:defRPr sz="2095" b="1"/>
            </a:lvl2pPr>
            <a:lvl3pPr marL="954155" indent="0">
              <a:buNone/>
              <a:defRPr sz="1905" b="1"/>
            </a:lvl3pPr>
            <a:lvl4pPr marL="1431234" indent="0">
              <a:buNone/>
              <a:defRPr sz="1714" b="1"/>
            </a:lvl4pPr>
            <a:lvl5pPr marL="1908311" indent="0">
              <a:buNone/>
              <a:defRPr sz="1714" b="1"/>
            </a:lvl5pPr>
            <a:lvl6pPr marL="2385390" indent="0">
              <a:buNone/>
              <a:defRPr sz="1714" b="1"/>
            </a:lvl6pPr>
            <a:lvl7pPr marL="2862468" indent="0">
              <a:buNone/>
              <a:defRPr sz="1714" b="1"/>
            </a:lvl7pPr>
            <a:lvl8pPr marL="3339546" indent="0">
              <a:buNone/>
              <a:defRPr sz="1714" b="1"/>
            </a:lvl8pPr>
            <a:lvl9pPr marL="3816624" indent="0">
              <a:buNone/>
              <a:defRPr sz="1714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76"/>
            </a:lvl1pPr>
            <a:lvl2pPr>
              <a:defRPr sz="2095"/>
            </a:lvl2pPr>
            <a:lvl3pPr>
              <a:defRPr sz="1905">
                <a:latin typeface="Microsoft Sans Serif"/>
                <a:cs typeface="Microsoft Sans Serif"/>
              </a:defRPr>
            </a:lvl3pPr>
            <a:lvl4pPr>
              <a:defRPr sz="1714">
                <a:latin typeface="Microsoft Sans Serif"/>
                <a:cs typeface="Microsoft Sans Serif"/>
              </a:defRPr>
            </a:lvl4pPr>
            <a:lvl5pPr>
              <a:defRPr sz="1714">
                <a:latin typeface="Microsoft Sans Serif"/>
                <a:cs typeface="Microsoft Sans Serif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89" cy="639762"/>
          </a:xfrm>
        </p:spPr>
        <p:txBody>
          <a:bodyPr anchor="b"/>
          <a:lstStyle>
            <a:lvl1pPr marL="0" indent="0">
              <a:buNone/>
              <a:defRPr sz="2476" b="1"/>
            </a:lvl1pPr>
            <a:lvl2pPr marL="477078" indent="0">
              <a:buNone/>
              <a:defRPr sz="2095" b="1"/>
            </a:lvl2pPr>
            <a:lvl3pPr marL="954155" indent="0">
              <a:buNone/>
              <a:defRPr sz="1905" b="1"/>
            </a:lvl3pPr>
            <a:lvl4pPr marL="1431234" indent="0">
              <a:buNone/>
              <a:defRPr sz="1714" b="1"/>
            </a:lvl4pPr>
            <a:lvl5pPr marL="1908311" indent="0">
              <a:buNone/>
              <a:defRPr sz="1714" b="1"/>
            </a:lvl5pPr>
            <a:lvl6pPr marL="2385390" indent="0">
              <a:buNone/>
              <a:defRPr sz="1714" b="1"/>
            </a:lvl6pPr>
            <a:lvl7pPr marL="2862468" indent="0">
              <a:buNone/>
              <a:defRPr sz="1714" b="1"/>
            </a:lvl7pPr>
            <a:lvl8pPr marL="3339546" indent="0">
              <a:buNone/>
              <a:defRPr sz="1714" b="1"/>
            </a:lvl8pPr>
            <a:lvl9pPr marL="3816624" indent="0">
              <a:buNone/>
              <a:defRPr sz="17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2476"/>
            </a:lvl1pPr>
            <a:lvl2pPr>
              <a:defRPr sz="2095"/>
            </a:lvl2pPr>
            <a:lvl3pPr>
              <a:defRPr sz="1905">
                <a:latin typeface="Microsoft Sans Serif"/>
                <a:cs typeface="Microsoft Sans Serif"/>
              </a:defRPr>
            </a:lvl3pPr>
            <a:lvl4pPr>
              <a:defRPr sz="1714">
                <a:latin typeface="Microsoft Sans Serif"/>
                <a:cs typeface="Microsoft Sans Serif"/>
              </a:defRPr>
            </a:lvl4pPr>
            <a:lvl5pPr>
              <a:defRPr sz="1714">
                <a:latin typeface="Microsoft Sans Serif"/>
                <a:cs typeface="Microsoft Sans Serif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1C5324A9-1876-4CFD-9E1B-5133230A2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ADD9EC-83EF-4E26-970D-DE963D7F87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448205-66D0-43C1-8ACE-595BA106C5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21892F-3870-4EC2-9EE9-4A63DC10C6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0E5015-A9DC-4235-9AFB-6246E7B658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F920FA-E20A-427D-BB05-3AD9C7FEC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8E62B-A08E-420C-B1E7-81D6B40F70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CF91EA-80CE-4A0F-A90C-5DFF4CC22F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FFD237-7506-42A0-A21C-01631BDC3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4ACCA8-A65A-4E63-9F97-BC9581673B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2E8F4E-989D-4FE9-B928-F74ACCF525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1F46DB75-785B-4A75-9093-0E8F5793F5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B4CB6-66B1-406F-97C0-782BD70D2D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40155A-6462-4F03-A2DD-1DBCB38682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4F46A8-3069-4F3F-9409-4A8C3550AE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4FBE01-1342-4FA9-89F4-504033B84D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7CE28E-0057-4B98-85FC-C5E7EBE153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25F770-5681-46C8-850A-FEEB6754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FD1AB3-05CC-467F-B25C-3521DECD80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FAC342-39B8-4C2E-8B77-C78E2D28B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72B8B3-8FCC-4E89-9EBB-8251354D8C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8BF97C79-213E-4E68-8C1E-B7263ED434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CAA5B1-0386-4056-9553-0E0EA0AF5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76B257-DC6F-45F6-8CC5-10D0358FD4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02B66A-60FD-4491-8B65-40E43C36D9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DC79E9-F1FF-490F-8059-3FEA9202E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2F142D-3309-4FD8-BE22-2EC849D51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9FBA03-A716-4691-BC51-B7EECB70D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34228B-1E67-4A5A-BE1D-F56B772D18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AB6282-4832-4CCB-B348-D7B24FE24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2988E3-DE88-472E-A6A8-AFA76C8C60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1176261"/>
            <a:ext cx="3259005" cy="1019356"/>
          </a:xfrm>
        </p:spPr>
        <p:txBody>
          <a:bodyPr anchor="b"/>
          <a:lstStyle>
            <a:lvl1pPr algn="l">
              <a:defRPr sz="209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1176288"/>
            <a:ext cx="5537729" cy="5134378"/>
          </a:xfrm>
        </p:spPr>
        <p:txBody>
          <a:bodyPr/>
          <a:lstStyle>
            <a:lvl1pPr>
              <a:defRPr sz="3333"/>
            </a:lvl1pPr>
            <a:lvl2pPr>
              <a:defRPr sz="2952"/>
            </a:lvl2pPr>
            <a:lvl3pPr>
              <a:defRPr sz="2476">
                <a:latin typeface="Microsoft Sans Serif"/>
                <a:cs typeface="Microsoft Sans Serif"/>
              </a:defRPr>
            </a:lvl3pPr>
            <a:lvl4pPr>
              <a:defRPr sz="2095">
                <a:latin typeface="Microsoft Sans Serif"/>
                <a:cs typeface="Microsoft Sans Serif"/>
              </a:defRPr>
            </a:lvl4pPr>
            <a:lvl5pPr>
              <a:defRPr sz="2095">
                <a:latin typeface="Microsoft Sans Serif"/>
                <a:cs typeface="Microsoft Sans Serif"/>
              </a:defRPr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2338317"/>
            <a:ext cx="3259005" cy="4115022"/>
          </a:xfrm>
        </p:spPr>
        <p:txBody>
          <a:bodyPr/>
          <a:lstStyle>
            <a:lvl1pPr marL="0" indent="0">
              <a:buNone/>
              <a:defRPr sz="1429"/>
            </a:lvl1pPr>
            <a:lvl2pPr marL="477078" indent="0">
              <a:buNone/>
              <a:defRPr sz="1238"/>
            </a:lvl2pPr>
            <a:lvl3pPr marL="954155" indent="0">
              <a:buNone/>
              <a:defRPr sz="1048"/>
            </a:lvl3pPr>
            <a:lvl4pPr marL="1431234" indent="0">
              <a:buNone/>
              <a:defRPr sz="952"/>
            </a:lvl4pPr>
            <a:lvl5pPr marL="1908311" indent="0">
              <a:buNone/>
              <a:defRPr sz="952"/>
            </a:lvl5pPr>
            <a:lvl6pPr marL="2385390" indent="0">
              <a:buNone/>
              <a:defRPr sz="952"/>
            </a:lvl6pPr>
            <a:lvl7pPr marL="2862468" indent="0">
              <a:buNone/>
              <a:defRPr sz="952"/>
            </a:lvl7pPr>
            <a:lvl8pPr marL="3339546" indent="0">
              <a:buNone/>
              <a:defRPr sz="952"/>
            </a:lvl8pPr>
            <a:lvl9pPr marL="3816624" indent="0">
              <a:buNone/>
              <a:defRPr sz="9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FC0D713E-8882-480B-BD4C-F7F0B78636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D68341-EBE3-4BA8-A1B9-9984C572C9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A6CC2-D04D-4560-BE35-5FDAB5D05B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1431A1-0D7C-4814-BBCC-58EE027BD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97A5A9-A372-4E67-BDA5-BD808C295B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855EBF-64AD-447D-AB29-9CEE3CD55C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60F2B0-3EE3-4E3A-BE52-06D1FA07E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96C63C-EEDE-4EC9-A902-12C126F00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0ABE85-E5C9-47E2-80BA-028FF1B360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EE87A3-FFA6-488F-AE81-072D02B773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1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1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image" Target="../media/image16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15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image" Target="../media/image15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image" Target="../media/image15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189.xml"/><Relationship Id="rId7" Type="http://schemas.openxmlformats.org/officeDocument/2006/relationships/tags" Target="../tags/tag91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vmlDrawing" Target="../drawings/vmlDrawing9.vml"/><Relationship Id="rId11" Type="http://schemas.openxmlformats.org/officeDocument/2006/relationships/image" Target="../media/image20.png"/><Relationship Id="rId5" Type="http://schemas.openxmlformats.org/officeDocument/2006/relationships/theme" Target="../theme/theme18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90.xml"/><Relationship Id="rId9" Type="http://schemas.openxmlformats.org/officeDocument/2006/relationships/image" Target="../media/image9.e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193.xml"/><Relationship Id="rId7" Type="http://schemas.openxmlformats.org/officeDocument/2006/relationships/tags" Target="../tags/tag95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vmlDrawing" Target="../drawings/vmlDrawing13.vml"/><Relationship Id="rId11" Type="http://schemas.openxmlformats.org/officeDocument/2006/relationships/image" Target="../media/image20.png"/><Relationship Id="rId5" Type="http://schemas.openxmlformats.org/officeDocument/2006/relationships/theme" Target="../theme/theme19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94.xml"/><Relationship Id="rId9" Type="http://schemas.openxmlformats.org/officeDocument/2006/relationships/image" Target="../media/image9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197.xml"/><Relationship Id="rId7" Type="http://schemas.openxmlformats.org/officeDocument/2006/relationships/tags" Target="../tags/tag100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vmlDrawing" Target="../drawings/vmlDrawing18.vml"/><Relationship Id="rId11" Type="http://schemas.openxmlformats.org/officeDocument/2006/relationships/image" Target="../media/image20.png"/><Relationship Id="rId5" Type="http://schemas.openxmlformats.org/officeDocument/2006/relationships/theme" Target="../theme/theme20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98.xml"/><Relationship Id="rId9" Type="http://schemas.openxmlformats.org/officeDocument/2006/relationships/image" Target="../media/image9.em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Layout" Target="../slideLayouts/slideLayout201.xml"/><Relationship Id="rId7" Type="http://schemas.openxmlformats.org/officeDocument/2006/relationships/tags" Target="../tags/tag105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vmlDrawing" Target="../drawings/vmlDrawing23.vml"/><Relationship Id="rId11" Type="http://schemas.openxmlformats.org/officeDocument/2006/relationships/image" Target="../media/image20.png"/><Relationship Id="rId5" Type="http://schemas.openxmlformats.org/officeDocument/2006/relationships/theme" Target="../theme/theme21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02.xml"/><Relationship Id="rId9" Type="http://schemas.openxmlformats.org/officeDocument/2006/relationships/image" Target="../media/image9.emf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slideLayout" Target="../slideLayouts/slideLayout205.xml"/><Relationship Id="rId7" Type="http://schemas.openxmlformats.org/officeDocument/2006/relationships/tags" Target="../tags/tag10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vmlDrawing" Target="../drawings/vmlDrawing27.vml"/><Relationship Id="rId11" Type="http://schemas.openxmlformats.org/officeDocument/2006/relationships/image" Target="../media/image20.png"/><Relationship Id="rId5" Type="http://schemas.openxmlformats.org/officeDocument/2006/relationships/theme" Target="../theme/theme22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06.xml"/><Relationship Id="rId9" Type="http://schemas.openxmlformats.org/officeDocument/2006/relationships/image" Target="../media/image9.em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slideLayout" Target="../slideLayouts/slideLayout209.xml"/><Relationship Id="rId7" Type="http://schemas.openxmlformats.org/officeDocument/2006/relationships/tags" Target="../tags/tag113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vmlDrawing" Target="../drawings/vmlDrawing31.vml"/><Relationship Id="rId11" Type="http://schemas.openxmlformats.org/officeDocument/2006/relationships/image" Target="../media/image20.png"/><Relationship Id="rId5" Type="http://schemas.openxmlformats.org/officeDocument/2006/relationships/theme" Target="../theme/theme23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10.xml"/><Relationship Id="rId9" Type="http://schemas.openxmlformats.org/officeDocument/2006/relationships/image" Target="../media/image9.emf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slideLayout" Target="../slideLayouts/slideLayout213.xml"/><Relationship Id="rId7" Type="http://schemas.openxmlformats.org/officeDocument/2006/relationships/tags" Target="../tags/tag118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vmlDrawing" Target="../drawings/vmlDrawing36.vml"/><Relationship Id="rId11" Type="http://schemas.openxmlformats.org/officeDocument/2006/relationships/image" Target="../media/image20.png"/><Relationship Id="rId5" Type="http://schemas.openxmlformats.org/officeDocument/2006/relationships/theme" Target="../theme/theme24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14.xml"/><Relationship Id="rId9" Type="http://schemas.openxmlformats.org/officeDocument/2006/relationships/image" Target="../media/image9.e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slideLayout" Target="../slideLayouts/slideLayout217.xml"/><Relationship Id="rId7" Type="http://schemas.openxmlformats.org/officeDocument/2006/relationships/tags" Target="../tags/tag122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vmlDrawing" Target="../drawings/vmlDrawing40.vml"/><Relationship Id="rId11" Type="http://schemas.openxmlformats.org/officeDocument/2006/relationships/image" Target="../media/image20.png"/><Relationship Id="rId5" Type="http://schemas.openxmlformats.org/officeDocument/2006/relationships/theme" Target="../theme/theme25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18.xml"/><Relationship Id="rId9" Type="http://schemas.openxmlformats.org/officeDocument/2006/relationships/image" Target="../media/image9.emf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21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ags" Target="../tags/tag127.xml"/><Relationship Id="rId5" Type="http://schemas.openxmlformats.org/officeDocument/2006/relationships/vmlDrawing" Target="../drawings/vmlDrawing45.vml"/><Relationship Id="rId10" Type="http://schemas.openxmlformats.org/officeDocument/2006/relationships/image" Target="../media/image20.png"/><Relationship Id="rId4" Type="http://schemas.openxmlformats.org/officeDocument/2006/relationships/theme" Target="../theme/theme26.xml"/><Relationship Id="rId9" Type="http://schemas.openxmlformats.org/officeDocument/2006/relationships/image" Target="../media/image16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image" Target="../media/image15.jpeg"/><Relationship Id="rId5" Type="http://schemas.openxmlformats.org/officeDocument/2006/relationships/theme" Target="../theme/theme27.xml"/><Relationship Id="rId4" Type="http://schemas.openxmlformats.org/officeDocument/2006/relationships/slideLayout" Target="../slideLayouts/slideLayout22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image" Target="../media/image24.png"/><Relationship Id="rId5" Type="http://schemas.openxmlformats.org/officeDocument/2006/relationships/image" Target="../media/image15.jpeg"/><Relationship Id="rId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image" Target="../media/image24.png"/><Relationship Id="rId5" Type="http://schemas.openxmlformats.org/officeDocument/2006/relationships/image" Target="../media/image15.jpeg"/><Relationship Id="rId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31.xml"/><Relationship Id="rId21" Type="http://schemas.openxmlformats.org/officeDocument/2006/relationships/oleObject" Target="../embeddings/oleObject1.bin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29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5" Type="http://schemas.openxmlformats.org/officeDocument/2006/relationships/theme" Target="../theme/theme3.xml"/><Relationship Id="rId15" Type="http://schemas.openxmlformats.org/officeDocument/2006/relationships/tags" Target="../tags/tag9.xml"/><Relationship Id="rId23" Type="http://schemas.openxmlformats.org/officeDocument/2006/relationships/image" Target="../media/image10.png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image" Target="../media/image9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slideLayout" Target="../slideLayouts/slideLayout35.xml"/><Relationship Id="rId21" Type="http://schemas.openxmlformats.org/officeDocument/2006/relationships/oleObject" Target="../embeddings/oleObject6.bin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" Type="http://schemas.openxmlformats.org/officeDocument/2006/relationships/slideLayout" Target="../slideLayouts/slideLayout34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1" Type="http://schemas.openxmlformats.org/officeDocument/2006/relationships/slideLayout" Target="../slideLayouts/slideLayout33.xml"/><Relationship Id="rId6" Type="http://schemas.openxmlformats.org/officeDocument/2006/relationships/vmlDrawing" Target="../drawings/vmlDrawing5.vml"/><Relationship Id="rId11" Type="http://schemas.openxmlformats.org/officeDocument/2006/relationships/tags" Target="../tags/tag50.xml"/><Relationship Id="rId5" Type="http://schemas.openxmlformats.org/officeDocument/2006/relationships/theme" Target="../theme/theme4.xml"/><Relationship Id="rId15" Type="http://schemas.openxmlformats.org/officeDocument/2006/relationships/tags" Target="../tags/tag54.xml"/><Relationship Id="rId23" Type="http://schemas.openxmlformats.org/officeDocument/2006/relationships/image" Target="../media/image10.pn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9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</p:sldLayoutIdLst>
  <p:hf hdr="0" ftr="0" dt="0"/>
  <p:txStyles>
    <p:titleStyle>
      <a:lvl1pPr algn="ctr" defTabSz="869950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25438" indent="-325438" algn="l" defTabSz="8699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271463" algn="l" defTabSz="8699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217488" algn="l" defTabSz="8699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217488" algn="l" defTabSz="8699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8975" indent="-217488" algn="l" defTabSz="8699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905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0342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265780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01217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83F54755-D68D-405F-A4F7-D0E23D05DE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20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2005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200581" name="navigation8" descr="ujkm,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2BF05642-F6D3-4EA7-BD29-CFDA4A423E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21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213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213893" name="navigation8" descr="ujkm,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582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165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74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331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57288" indent="-266700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589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669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2895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8725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34556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0386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25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51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81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16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51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82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13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44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3640D4C9-A3D2-4C63-869A-1C3281B1F6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22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2272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227205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CF0572F8-0C2C-41B8-A05E-D8A9331F2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23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2394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239493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06A2D780-764E-4114-A487-8DD84EF4E2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25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251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251781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2EE0016D-EC82-4A69-9F83-D4AE89049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26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2640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264069" name="navigation8" descr="ujkm,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3D71A6A2-47AE-4F90-B68B-C138239C9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27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2773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277381" name="navigation8" descr="ujkm,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0FB134E4-DCC7-4F6B-8256-01FD4666D5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3572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357253" name="navigation8" descr="ujkm,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6" name="Object 2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23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5123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41313"/>
            <a:ext cx="7385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51236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51241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1239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0" name="Picture 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308" r:id="rId2"/>
    <p:sldLayoutId id="2147484498" r:id="rId3"/>
    <p:sldLayoutId id="214748449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74" name="Object 2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327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5327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49250"/>
            <a:ext cx="7385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53284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5328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3287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8" name="Picture 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5pPr>
      <a:lvl6pPr marL="451053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6pPr>
      <a:lvl7pPr marL="902106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7pPr>
      <a:lvl8pPr marL="1353160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8pPr>
      <a:lvl9pPr marL="1804213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9pPr>
    </p:titleStyle>
    <p:bodyStyle>
      <a:lvl1pPr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0">
          <a:solidFill>
            <a:schemeClr val="tx1"/>
          </a:solidFill>
          <a:latin typeface="+mn-lt"/>
        </a:defRPr>
      </a:lvl2pPr>
      <a:lvl3pPr marL="450850" indent="-257175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>
          <a:solidFill>
            <a:schemeClr val="tx1"/>
          </a:solidFill>
          <a:latin typeface="+mn-lt"/>
        </a:defRPr>
      </a:lvl3pPr>
      <a:lvl4pPr marL="604838" indent="-152400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0">
          <a:solidFill>
            <a:schemeClr val="tx1"/>
          </a:solidFill>
          <a:latin typeface="+mn-lt"/>
        </a:defRPr>
      </a:lvl4pPr>
      <a:lvl5pPr marL="738188" indent="-127000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5pPr>
      <a:lvl6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6pPr>
      <a:lvl7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7pPr>
      <a:lvl8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8pPr>
      <a:lvl9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51053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902106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53160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804213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55266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706319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57372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608426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 userDrawn="1"/>
        </p:nvGrpSpPr>
        <p:grpSpPr bwMode="auto">
          <a:xfrm>
            <a:off x="0" y="7938"/>
            <a:ext cx="8229600" cy="981075"/>
            <a:chOff x="0" y="2505596"/>
            <a:chExt cx="6696744" cy="1707025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635325"/>
              <a:ext cx="6696744" cy="5772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3069080"/>
              <a:ext cx="6696744" cy="5772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3E87BD"/>
                </a:solidFill>
                <a:cs typeface="Microsoft Sans Serif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2505596"/>
              <a:ext cx="6696744" cy="5772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6225" y="6381750"/>
            <a:ext cx="6778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00" b="1">
                <a:solidFill>
                  <a:srgbClr val="0D6186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fld id="{5CBC7B42-201F-433B-8E8C-36CF9309D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6981825" y="0"/>
            <a:ext cx="1609725" cy="11049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0 w 1080120"/>
              <a:gd name="connsiteY0" fmla="*/ 0 h 1088587"/>
              <a:gd name="connsiteX1" fmla="*/ 1080120 w 1080120"/>
              <a:gd name="connsiteY1" fmla="*/ 0 h 1088587"/>
              <a:gd name="connsiteX2" fmla="*/ 97986 w 1080120"/>
              <a:gd name="connsiteY2" fmla="*/ 1088587 h 1088587"/>
              <a:gd name="connsiteX3" fmla="*/ 0 w 1080120"/>
              <a:gd name="connsiteY3" fmla="*/ 1080120 h 1088587"/>
              <a:gd name="connsiteX4" fmla="*/ 0 w 1080120"/>
              <a:gd name="connsiteY4" fmla="*/ 0 h 1088587"/>
              <a:gd name="connsiteX0" fmla="*/ 406400 w 1486520"/>
              <a:gd name="connsiteY0" fmla="*/ 0 h 1097053"/>
              <a:gd name="connsiteX1" fmla="*/ 1486520 w 1486520"/>
              <a:gd name="connsiteY1" fmla="*/ 0 h 1097053"/>
              <a:gd name="connsiteX2" fmla="*/ 504386 w 1486520"/>
              <a:gd name="connsiteY2" fmla="*/ 1088587 h 1097053"/>
              <a:gd name="connsiteX3" fmla="*/ 0 w 1486520"/>
              <a:gd name="connsiteY3" fmla="*/ 1097053 h 1097053"/>
              <a:gd name="connsiteX4" fmla="*/ 406400 w 1486520"/>
              <a:gd name="connsiteY4" fmla="*/ 0 h 1097053"/>
              <a:gd name="connsiteX0" fmla="*/ 8466 w 1486520"/>
              <a:gd name="connsiteY0" fmla="*/ 0 h 1105519"/>
              <a:gd name="connsiteX1" fmla="*/ 1486520 w 1486520"/>
              <a:gd name="connsiteY1" fmla="*/ 8466 h 1105519"/>
              <a:gd name="connsiteX2" fmla="*/ 504386 w 1486520"/>
              <a:gd name="connsiteY2" fmla="*/ 1097053 h 1105519"/>
              <a:gd name="connsiteX3" fmla="*/ 0 w 1486520"/>
              <a:gd name="connsiteY3" fmla="*/ 1105519 h 1105519"/>
              <a:gd name="connsiteX4" fmla="*/ 8466 w 1486520"/>
              <a:gd name="connsiteY4" fmla="*/ 0 h 110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520" h="1105519">
                <a:moveTo>
                  <a:pt x="8466" y="0"/>
                </a:moveTo>
                <a:lnTo>
                  <a:pt x="1486520" y="8466"/>
                </a:lnTo>
                <a:lnTo>
                  <a:pt x="504386" y="1097053"/>
                </a:lnTo>
                <a:lnTo>
                  <a:pt x="0" y="1105519"/>
                </a:lnTo>
                <a:lnTo>
                  <a:pt x="84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420" tIns="47710" rIns="95420" bIns="47710" anchor="ctr"/>
          <a:lstStyle/>
          <a:p>
            <a:pPr algn="ctr"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21" dirty="0">
              <a:solidFill>
                <a:srgbClr val="FFFFFF"/>
              </a:solidFill>
              <a:cs typeface="Microsoft Sans Serif"/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68627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079" name="navigation8" descr="ujkm,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916988" y="188913"/>
            <a:ext cx="873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46"/>
          <p:cNvPicPr>
            <a:picLocks noChangeAspect="1"/>
          </p:cNvPicPr>
          <p:nvPr userDrawn="1"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916863" y="204788"/>
            <a:ext cx="9429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0CDD7"/>
          </a:solidFill>
          <a:latin typeface="Microsoft Sans Serif"/>
          <a:ea typeface="+mj-ea"/>
          <a:cs typeface="Microsoft Sans Serif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0CDD7"/>
          </a:solidFill>
          <a:latin typeface="Microsoft Sans Serif" pitchFamily="34" charset="0"/>
          <a:cs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0CDD7"/>
          </a:solidFill>
          <a:latin typeface="Microsoft Sans Serif" pitchFamily="34" charset="0"/>
          <a:cs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0CDD7"/>
          </a:solidFill>
          <a:latin typeface="Microsoft Sans Serif" pitchFamily="34" charset="0"/>
          <a:cs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0CDD7"/>
          </a:solidFill>
          <a:latin typeface="Microsoft Sans Serif" pitchFamily="34" charset="0"/>
          <a:cs typeface="Microsoft Sans Serif" pitchFamily="34" charset="0"/>
        </a:defRPr>
      </a:lvl5pPr>
      <a:lvl6pPr marL="477109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6pPr>
      <a:lvl7pPr marL="954217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7pPr>
      <a:lvl8pPr marL="1431326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8pPr>
      <a:lvl9pPr marL="1908434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7325" indent="-18732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Clr>
          <a:schemeClr val="accent2"/>
        </a:buClr>
        <a:buSzPct val="150000"/>
        <a:buFont typeface="Arial" charset="0"/>
        <a:buChar char="•"/>
        <a:defRPr sz="1700">
          <a:solidFill>
            <a:schemeClr val="tx1"/>
          </a:solidFill>
          <a:latin typeface="Microsoft Sans Serif"/>
          <a:ea typeface="+mn-ea"/>
          <a:cs typeface="Microsoft Sans Serif"/>
        </a:defRPr>
      </a:lvl1pPr>
      <a:lvl2pPr marL="374650" indent="-18415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accent2"/>
        </a:buClr>
        <a:buSzPct val="150000"/>
        <a:buFont typeface="Arial" charset="0"/>
        <a:buChar char="•"/>
        <a:defRPr sz="1400">
          <a:solidFill>
            <a:schemeClr val="tx1"/>
          </a:solidFill>
          <a:latin typeface="Microsoft Sans Serif"/>
          <a:cs typeface="Microsoft Sans Serif"/>
        </a:defRPr>
      </a:lvl2pPr>
      <a:lvl3pPr marL="1211263" indent="-279400" algn="l" rtl="0" eaLnBrk="0" fontAlgn="base" hangingPunct="0">
        <a:spcBef>
          <a:spcPct val="0"/>
        </a:spcBef>
        <a:spcAft>
          <a:spcPct val="30000"/>
        </a:spcAft>
        <a:buBlip>
          <a:blip r:embed="rId31"/>
        </a:buBlip>
        <a:defRPr sz="2200">
          <a:solidFill>
            <a:schemeClr val="tx1"/>
          </a:solidFill>
          <a:latin typeface="+mn-lt"/>
          <a:cs typeface="Microsoft Sans Serif" pitchFamily="34" charset="0"/>
        </a:defRPr>
      </a:lvl3pPr>
      <a:lvl4pPr marL="1736725" indent="-2381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Microsoft Sans Serif" pitchFamily="34" charset="0"/>
        </a:defRPr>
      </a:lvl4pPr>
      <a:lvl5pPr marL="2162175" indent="-2381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Microsoft Sans Serif" pitchFamily="34" charset="0"/>
        </a:defRPr>
      </a:lvl5pPr>
      <a:lvl6pPr marL="2640663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6pPr>
      <a:lvl7pPr marL="3117772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7pPr>
      <a:lvl8pPr marL="3594881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8pPr>
      <a:lvl9pPr marL="4071990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7109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54217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31326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08434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85543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62652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39760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16869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22" name="Object 2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532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5532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41313"/>
            <a:ext cx="7385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55332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55337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5335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6" name="Picture 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70" name="Object 2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737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5737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47663"/>
            <a:ext cx="738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57380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57385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7383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4" name="Picture 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309" r:id="rId2"/>
    <p:sldLayoutId id="2147484509" r:id="rId3"/>
    <p:sldLayoutId id="214748451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5pPr>
      <a:lvl6pPr marL="441679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6pPr>
      <a:lvl7pPr marL="883358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7pPr>
      <a:lvl8pPr marL="1325037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8pPr>
      <a:lvl9pPr marL="1766716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9pPr>
    </p:titleStyle>
    <p:bodyStyle>
      <a:lvl1pPr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4150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0">
          <a:solidFill>
            <a:schemeClr val="tx1"/>
          </a:solidFill>
          <a:latin typeface="+mn-lt"/>
        </a:defRPr>
      </a:lvl2pPr>
      <a:lvl3pPr marL="441325" indent="-252413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>
          <a:solidFill>
            <a:schemeClr val="tx1"/>
          </a:solidFill>
          <a:latin typeface="+mn-lt"/>
        </a:defRPr>
      </a:lvl3pPr>
      <a:lvl4pPr marL="592138" indent="-149225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0">
          <a:solidFill>
            <a:schemeClr val="tx1"/>
          </a:solidFill>
          <a:latin typeface="+mn-lt"/>
        </a:defRPr>
      </a:lvl4pPr>
      <a:lvl5pPr marL="723900" indent="-125413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5pPr>
      <a:lvl6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6pPr>
      <a:lvl7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7pPr>
      <a:lvl8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8pPr>
      <a:lvl9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1pPr>
      <a:lvl2pPr marL="441679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2pPr>
      <a:lvl3pPr marL="883358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3pPr>
      <a:lvl4pPr marL="1325037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4pPr>
      <a:lvl5pPr marL="1766716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5pPr>
      <a:lvl6pPr marL="2208395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6pPr>
      <a:lvl7pPr marL="265007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7pPr>
      <a:lvl8pPr marL="309175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8pPr>
      <a:lvl9pPr marL="353343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18" name="Object 2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942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5942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47663"/>
            <a:ext cx="738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59428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59433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9431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2" name="Picture 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310" r:id="rId2"/>
    <p:sldLayoutId id="2147484512" r:id="rId3"/>
    <p:sldLayoutId id="214748451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5pPr>
      <a:lvl6pPr marL="441679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6pPr>
      <a:lvl7pPr marL="883358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7pPr>
      <a:lvl8pPr marL="1325037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8pPr>
      <a:lvl9pPr marL="1766716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9pPr>
    </p:titleStyle>
    <p:bodyStyle>
      <a:lvl1pPr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4150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0">
          <a:solidFill>
            <a:schemeClr val="tx1"/>
          </a:solidFill>
          <a:latin typeface="+mn-lt"/>
        </a:defRPr>
      </a:lvl2pPr>
      <a:lvl3pPr marL="441325" indent="-252413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>
          <a:solidFill>
            <a:schemeClr val="tx1"/>
          </a:solidFill>
          <a:latin typeface="+mn-lt"/>
        </a:defRPr>
      </a:lvl3pPr>
      <a:lvl4pPr marL="592138" indent="-149225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0">
          <a:solidFill>
            <a:schemeClr val="tx1"/>
          </a:solidFill>
          <a:latin typeface="+mn-lt"/>
        </a:defRPr>
      </a:lvl4pPr>
      <a:lvl5pPr marL="723900" indent="-125413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5pPr>
      <a:lvl6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6pPr>
      <a:lvl7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7pPr>
      <a:lvl8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8pPr>
      <a:lvl9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1pPr>
      <a:lvl2pPr marL="441679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2pPr>
      <a:lvl3pPr marL="883358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3pPr>
      <a:lvl4pPr marL="1325037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4pPr>
      <a:lvl5pPr marL="1766716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5pPr>
      <a:lvl6pPr marL="2208395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6pPr>
      <a:lvl7pPr marL="265007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7pPr>
      <a:lvl8pPr marL="309175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8pPr>
      <a:lvl9pPr marL="353343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6" name="Object 2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47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147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49250"/>
            <a:ext cx="7385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61476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61481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1479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0" name="Picture 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5pPr>
      <a:lvl6pPr marL="451053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6pPr>
      <a:lvl7pPr marL="902106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7pPr>
      <a:lvl8pPr marL="1353160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8pPr>
      <a:lvl9pPr marL="1804213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9pPr>
    </p:titleStyle>
    <p:bodyStyle>
      <a:lvl1pPr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0">
          <a:solidFill>
            <a:schemeClr val="tx1"/>
          </a:solidFill>
          <a:latin typeface="+mn-lt"/>
        </a:defRPr>
      </a:lvl2pPr>
      <a:lvl3pPr marL="450850" indent="-257175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>
          <a:solidFill>
            <a:schemeClr val="tx1"/>
          </a:solidFill>
          <a:latin typeface="+mn-lt"/>
        </a:defRPr>
      </a:lvl3pPr>
      <a:lvl4pPr marL="604838" indent="-152400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0">
          <a:solidFill>
            <a:schemeClr val="tx1"/>
          </a:solidFill>
          <a:latin typeface="+mn-lt"/>
        </a:defRPr>
      </a:lvl4pPr>
      <a:lvl5pPr marL="738188" indent="-127000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5pPr>
      <a:lvl6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6pPr>
      <a:lvl7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7pPr>
      <a:lvl8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8pPr>
      <a:lvl9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51053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902106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53160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804213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55266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706319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57372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608426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14" name="Object 2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351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35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47663"/>
            <a:ext cx="738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63524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6352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3527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28" name="Picture 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311" r:id="rId2"/>
    <p:sldLayoutId id="2147484519" r:id="rId3"/>
    <p:sldLayoutId id="214748452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5pPr>
      <a:lvl6pPr marL="441679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6pPr>
      <a:lvl7pPr marL="883358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7pPr>
      <a:lvl8pPr marL="1325037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8pPr>
      <a:lvl9pPr marL="1766716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9pPr>
    </p:titleStyle>
    <p:bodyStyle>
      <a:lvl1pPr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4150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0">
          <a:solidFill>
            <a:schemeClr val="tx1"/>
          </a:solidFill>
          <a:latin typeface="+mn-lt"/>
        </a:defRPr>
      </a:lvl2pPr>
      <a:lvl3pPr marL="441325" indent="-252413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>
          <a:solidFill>
            <a:schemeClr val="tx1"/>
          </a:solidFill>
          <a:latin typeface="+mn-lt"/>
        </a:defRPr>
      </a:lvl3pPr>
      <a:lvl4pPr marL="592138" indent="-149225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0">
          <a:solidFill>
            <a:schemeClr val="tx1"/>
          </a:solidFill>
          <a:latin typeface="+mn-lt"/>
        </a:defRPr>
      </a:lvl4pPr>
      <a:lvl5pPr marL="723900" indent="-125413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5pPr>
      <a:lvl6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6pPr>
      <a:lvl7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7pPr>
      <a:lvl8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8pPr>
      <a:lvl9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1pPr>
      <a:lvl2pPr marL="441679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2pPr>
      <a:lvl3pPr marL="883358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3pPr>
      <a:lvl4pPr marL="1325037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4pPr>
      <a:lvl5pPr marL="1766716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5pPr>
      <a:lvl6pPr marL="2208395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6pPr>
      <a:lvl7pPr marL="265007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7pPr>
      <a:lvl8pPr marL="309175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8pPr>
      <a:lvl9pPr marL="353343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62" name="Object 2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556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556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41313"/>
            <a:ext cx="7385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65572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65577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5575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76" name="Picture 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0" name="Object 2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682832" y="1977231"/>
            <a:ext cx="2292350" cy="100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14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820944" y="4194969"/>
            <a:ext cx="2016125" cy="100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143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761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761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41313"/>
            <a:ext cx="7385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8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43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75388"/>
            <a:ext cx="9450387" cy="146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28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46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788" indent="-621788" defTabSz="913251">
              <a:tabLst>
                <a:tab pos="625027" algn="l"/>
              </a:tabLst>
              <a:defRPr/>
            </a:pPr>
            <a:r>
              <a:rPr lang="ru-RU" sz="928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67620" name="ACET" hidden="1"/>
          <p:cNvGrpSpPr>
            <a:grpSpLocks/>
          </p:cNvGrpSpPr>
          <p:nvPr/>
        </p:nvGrpSpPr>
        <p:grpSpPr bwMode="auto">
          <a:xfrm>
            <a:off x="1604963" y="1133475"/>
            <a:ext cx="4714875" cy="534988"/>
            <a:chOff x="915" y="700"/>
            <a:chExt cx="2686" cy="330"/>
          </a:xfrm>
        </p:grpSpPr>
        <p:cxnSp>
          <p:nvCxnSpPr>
            <p:cNvPr id="67625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0"/>
              <a:ext cx="2686" cy="3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43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43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7623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4" name="Picture 4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700" y="119063"/>
            <a:ext cx="11096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340" algn="l" defTabSz="913251" rtl="0" eaLnBrk="1" fontAlgn="base" hangingPunct="1">
        <a:spcBef>
          <a:spcPct val="0"/>
        </a:spcBef>
        <a:spcAft>
          <a:spcPct val="0"/>
        </a:spcAft>
        <a:defRPr sz="1928" b="1">
          <a:solidFill>
            <a:schemeClr val="tx2"/>
          </a:solidFill>
          <a:latin typeface="Arial" charset="0"/>
        </a:defRPr>
      </a:lvl6pPr>
      <a:lvl7pPr marL="932683" algn="l" defTabSz="913251" rtl="0" eaLnBrk="1" fontAlgn="base" hangingPunct="1">
        <a:spcBef>
          <a:spcPct val="0"/>
        </a:spcBef>
        <a:spcAft>
          <a:spcPct val="0"/>
        </a:spcAft>
        <a:defRPr sz="1928" b="1">
          <a:solidFill>
            <a:schemeClr val="tx2"/>
          </a:solidFill>
          <a:latin typeface="Arial" charset="0"/>
        </a:defRPr>
      </a:lvl7pPr>
      <a:lvl8pPr marL="1399022" algn="l" defTabSz="913251" rtl="0" eaLnBrk="1" fontAlgn="base" hangingPunct="1">
        <a:spcBef>
          <a:spcPct val="0"/>
        </a:spcBef>
        <a:spcAft>
          <a:spcPct val="0"/>
        </a:spcAft>
        <a:defRPr sz="1928" b="1">
          <a:solidFill>
            <a:schemeClr val="tx2"/>
          </a:solidFill>
          <a:latin typeface="Arial" charset="0"/>
        </a:defRPr>
      </a:lvl8pPr>
      <a:lvl9pPr marL="1865363" algn="l" defTabSz="913251" rtl="0" eaLnBrk="1" fontAlgn="base" hangingPunct="1">
        <a:spcBef>
          <a:spcPct val="0"/>
        </a:spcBef>
        <a:spcAft>
          <a:spcPct val="0"/>
        </a:spcAft>
        <a:defRPr sz="1928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800" indent="-132778" algn="l" defTabSz="9132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43">
          <a:solidFill>
            <a:schemeClr val="tx1"/>
          </a:solidFill>
          <a:latin typeface="+mn-lt"/>
        </a:defRPr>
      </a:lvl6pPr>
      <a:lvl7pPr marL="764800" indent="-132778" algn="l" defTabSz="9132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43">
          <a:solidFill>
            <a:schemeClr val="tx1"/>
          </a:solidFill>
          <a:latin typeface="+mn-lt"/>
        </a:defRPr>
      </a:lvl7pPr>
      <a:lvl8pPr marL="764800" indent="-132778" algn="l" defTabSz="9132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43">
          <a:solidFill>
            <a:schemeClr val="tx1"/>
          </a:solidFill>
          <a:latin typeface="+mn-lt"/>
        </a:defRPr>
      </a:lvl8pPr>
      <a:lvl9pPr marL="764800" indent="-132778" algn="l" defTabSz="9132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4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66340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32683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99022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65363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331705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98046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264388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730729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009063" y="6453188"/>
            <a:ext cx="78105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9CB3A825-3521-4DD8-B3E3-B79D7EE15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8371587" name="navigation8" descr="ujkm,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2225" y="95250"/>
            <a:ext cx="7207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5pPr>
      <a:lvl6pPr marL="3714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3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6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-1428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8"/>
        </a:buBlip>
        <a:defRPr sz="1100">
          <a:solidFill>
            <a:schemeClr val="tx1"/>
          </a:solidFill>
          <a:latin typeface="+mn-lt"/>
          <a:cs typeface="+mn-cs"/>
        </a:defRPr>
      </a:lvl2pPr>
      <a:lvl3pPr marL="942975" indent="-217488" algn="l" rtl="0" eaLnBrk="0" fontAlgn="base" hangingPunct="0">
        <a:spcBef>
          <a:spcPct val="0"/>
        </a:spcBef>
        <a:spcAft>
          <a:spcPct val="30000"/>
        </a:spcAft>
        <a:buBlip>
          <a:blip r:embed="rId8"/>
        </a:buBlip>
        <a:defRPr>
          <a:solidFill>
            <a:schemeClr val="tx1"/>
          </a:solidFill>
          <a:latin typeface="+mn-lt"/>
          <a:cs typeface="+mn-cs"/>
        </a:defRPr>
      </a:lvl3pPr>
      <a:lvl4pPr marL="1352550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84338" indent="-1841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55959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25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91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56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1pPr>
      <a:lvl2pPr marL="371466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742931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9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009063" y="6453188"/>
            <a:ext cx="78105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544F23B3-BAAD-4369-9198-B3F1042F3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8376707" name="navigation8" descr="ujkm,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2225" y="95250"/>
            <a:ext cx="7207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-1428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7"/>
        </a:buBlip>
        <a:defRPr sz="1100">
          <a:solidFill>
            <a:schemeClr val="tx1"/>
          </a:solidFill>
          <a:latin typeface="+mn-lt"/>
          <a:cs typeface="+mn-cs"/>
        </a:defRPr>
      </a:lvl2pPr>
      <a:lvl3pPr marL="942975" indent="-217488" algn="l" rtl="0" eaLnBrk="0" fontAlgn="base" hangingPunct="0">
        <a:spcBef>
          <a:spcPct val="0"/>
        </a:spcBef>
        <a:spcAft>
          <a:spcPct val="30000"/>
        </a:spcAft>
        <a:buBlip>
          <a:blip r:embed="rId7"/>
        </a:buBlip>
        <a:defRPr>
          <a:solidFill>
            <a:schemeClr val="tx1"/>
          </a:solidFill>
          <a:latin typeface="+mn-lt"/>
          <a:cs typeface="+mn-cs"/>
        </a:defRPr>
      </a:lvl3pPr>
      <a:lvl4pPr marL="1352550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84338" indent="-1841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009063" y="6453188"/>
            <a:ext cx="78105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414142"/>
                </a:solidFill>
              </a:defRPr>
            </a:lvl1pPr>
          </a:lstStyle>
          <a:p>
            <a:pPr>
              <a:defRPr/>
            </a:pPr>
            <a:fld id="{3C6397DC-4967-4C99-889A-BFE66638D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8380803" name="navigation8" descr="ujkm,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2225" y="95250"/>
            <a:ext cx="7207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5pPr>
      <a:lvl6pPr marL="37146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2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54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-1428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7"/>
        </a:buBlip>
        <a:defRPr sz="1100">
          <a:solidFill>
            <a:schemeClr val="tx1"/>
          </a:solidFill>
          <a:latin typeface="+mn-lt"/>
          <a:cs typeface="+mn-cs"/>
        </a:defRPr>
      </a:lvl2pPr>
      <a:lvl3pPr marL="942975" indent="-217488" algn="l" rtl="0" eaLnBrk="0" fontAlgn="base" hangingPunct="0">
        <a:spcBef>
          <a:spcPct val="0"/>
        </a:spcBef>
        <a:spcAft>
          <a:spcPct val="30000"/>
        </a:spcAft>
        <a:buBlip>
          <a:blip r:embed="rId7"/>
        </a:buBlip>
        <a:defRPr>
          <a:solidFill>
            <a:schemeClr val="tx1"/>
          </a:solidFill>
          <a:latin typeface="+mn-lt"/>
          <a:cs typeface="+mn-cs"/>
        </a:defRPr>
      </a:lvl3pPr>
      <a:lvl4pPr marL="1352550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84338" indent="-1841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55947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11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75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38" indent="-185732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75" name="Object 915"/>
          <p:cNvGraphicFramePr>
            <a:graphicFrameLocks noChangeAspect="1"/>
          </p:cNvGraphicFramePr>
          <p:nvPr/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0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9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860632" y="1970881"/>
            <a:ext cx="193675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990807" y="4188618"/>
            <a:ext cx="167640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1879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604963" y="1990725"/>
            <a:ext cx="4756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1880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39700" y="306388"/>
            <a:ext cx="8607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9700" y="26988"/>
            <a:ext cx="877888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kumimoji="1" lang="ru-RU" sz="1428" dirty="0">
                <a:solidFill>
                  <a:srgbClr val="80808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1763" y="946150"/>
            <a:ext cx="9526587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632" dirty="0" smtClean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1763" y="6227763"/>
            <a:ext cx="9450387" cy="193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02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1763" y="6580188"/>
            <a:ext cx="7586662" cy="192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lnSpc>
                <a:spcPct val="120000"/>
              </a:lnSpc>
              <a:tabLst>
                <a:tab pos="625214" algn="l"/>
              </a:tabLst>
              <a:defRPr/>
            </a:pPr>
            <a:r>
              <a:rPr kumimoji="1" lang="ru-RU" sz="1020" dirty="0">
                <a:solidFill>
                  <a:srgbClr val="01000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ИСТОЧНИК: источник</a:t>
            </a:r>
          </a:p>
        </p:txBody>
      </p:sp>
      <p:grpSp>
        <p:nvGrpSpPr>
          <p:cNvPr id="41885" name="ACET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604963" y="1035050"/>
            <a:ext cx="4714875" cy="633413"/>
            <a:chOff x="915" y="639"/>
            <a:chExt cx="2686" cy="391"/>
          </a:xfrm>
        </p:grpSpPr>
        <p:cxnSp>
          <p:nvCxnSpPr>
            <p:cNvPr id="41891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39"/>
              <a:ext cx="2686" cy="3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b="1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Title</a:t>
              </a:r>
            </a:p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dirty="0">
                  <a:solidFill>
                    <a:srgbClr val="80808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31763" y="6454775"/>
            <a:ext cx="96313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20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pic>
        <p:nvPicPr>
          <p:cNvPr id="41888" name="navigation8" descr="ujkm,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850313" y="36513"/>
            <a:ext cx="9794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>
            <p:custDataLst>
              <p:tags r:id="rId19"/>
            </p:custDataLst>
          </p:nvPr>
        </p:nvCxnSpPr>
        <p:spPr>
          <a:xfrm>
            <a:off x="8951913" y="6554788"/>
            <a:ext cx="0" cy="303212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</p:cxnSp>
      <p:sp>
        <p:nvSpPr>
          <p:cNvPr id="29" name="Slide Number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9445625" y="66294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>
              <a:lnSpc>
                <a:spcPct val="120000"/>
              </a:lnSpc>
              <a:defRPr/>
            </a:pPr>
            <a:fld id="{034FFA5E-CAF8-47B4-B044-340AF9B1CD96}" type="slidenum">
              <a:rPr kumimoji="1" lang="en-US" sz="1020" smtClean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pPr defTabSz="914400">
                <a:lnSpc>
                  <a:spcPct val="120000"/>
                </a:lnSpc>
                <a:defRPr/>
              </a:pPr>
              <a:t>‹#›</a:t>
            </a:fld>
            <a:endParaRPr kumimoji="1" lang="en-US" sz="1020" dirty="0">
              <a:solidFill>
                <a:srgbClr val="010000"/>
              </a:solidFill>
              <a:ea typeface="ＭＳ Ｐゴシック" panose="020B0600070205080204" pitchFamily="34" charset="-128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Arial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  <a:cs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  <a:cs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  <a:cs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  <a:cs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70" name="Object 914"/>
          <p:cNvGraphicFramePr>
            <a:graphicFrameLocks noChangeAspect="1"/>
          </p:cNvGraphicFramePr>
          <p:nvPr/>
        </p:nvGraphicFramePr>
        <p:xfrm>
          <a:off x="635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5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9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860632" y="1970881"/>
            <a:ext cx="193675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990807" y="4188618"/>
            <a:ext cx="1676400" cy="11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5974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604963" y="1990725"/>
            <a:ext cx="4756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5975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39700" y="306388"/>
            <a:ext cx="8607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9700" y="26988"/>
            <a:ext cx="877888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kumimoji="1" lang="ru-RU" sz="1428" dirty="0">
                <a:solidFill>
                  <a:srgbClr val="80808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1763" y="946150"/>
            <a:ext cx="9526587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632" dirty="0" smtClean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1763" y="6227763"/>
            <a:ext cx="9450387" cy="193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ru-RU" sz="102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1763" y="6580188"/>
            <a:ext cx="7586662" cy="192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>
              <a:lnSpc>
                <a:spcPct val="120000"/>
              </a:lnSpc>
              <a:tabLst>
                <a:tab pos="625214" algn="l"/>
              </a:tabLst>
              <a:defRPr/>
            </a:pPr>
            <a:r>
              <a:rPr kumimoji="1" lang="ru-RU" sz="1020" dirty="0">
                <a:solidFill>
                  <a:srgbClr val="010000"/>
                </a:solidFill>
                <a:latin typeface="+mn-lt"/>
                <a:ea typeface="ＭＳ Ｐゴシック" panose="020B0600070205080204" pitchFamily="34" charset="-128"/>
                <a:cs typeface="Arial"/>
              </a:rPr>
              <a:t>ИСТОЧНИК: источник</a:t>
            </a:r>
          </a:p>
        </p:txBody>
      </p:sp>
      <p:grpSp>
        <p:nvGrpSpPr>
          <p:cNvPr id="45980" name="ACET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604963" y="1035050"/>
            <a:ext cx="4714875" cy="633413"/>
            <a:chOff x="915" y="639"/>
            <a:chExt cx="2686" cy="391"/>
          </a:xfrm>
        </p:grpSpPr>
        <p:cxnSp>
          <p:nvCxnSpPr>
            <p:cNvPr id="4598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39"/>
              <a:ext cx="2686" cy="3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b="1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Title</a:t>
              </a:r>
            </a:p>
            <a:p>
              <a:pPr defTabSz="914400">
                <a:lnSpc>
                  <a:spcPct val="120000"/>
                </a:lnSpc>
                <a:defRPr/>
              </a:pPr>
              <a:r>
                <a:rPr kumimoji="1" lang="ru-RU" sz="1632" dirty="0">
                  <a:solidFill>
                    <a:srgbClr val="80808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31763" y="6454775"/>
            <a:ext cx="96313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20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>
              <a:lnSpc>
                <a:spcPct val="120000"/>
              </a:lnSpc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pic>
        <p:nvPicPr>
          <p:cNvPr id="45983" name="navigation8" descr="ujkm,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850313" y="36513"/>
            <a:ext cx="9794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>
            <p:custDataLst>
              <p:tags r:id="rId19"/>
            </p:custDataLst>
          </p:nvPr>
        </p:nvCxnSpPr>
        <p:spPr>
          <a:xfrm>
            <a:off x="8951913" y="6554788"/>
            <a:ext cx="0" cy="303212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</p:cxnSp>
      <p:sp>
        <p:nvSpPr>
          <p:cNvPr id="29" name="Slide Number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9445625" y="66294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>
              <a:lnSpc>
                <a:spcPct val="120000"/>
              </a:lnSpc>
              <a:defRPr/>
            </a:pPr>
            <a:fld id="{A3D90303-A467-4AE6-A6EC-2CC6062E280F}" type="slidenum">
              <a:rPr kumimoji="1" lang="en-US" sz="1020" smtClean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pPr defTabSz="914400">
                <a:lnSpc>
                  <a:spcPct val="120000"/>
                </a:lnSpc>
                <a:defRPr/>
              </a:pPr>
              <a:t>‹#›</a:t>
            </a:fld>
            <a:endParaRPr kumimoji="1" lang="en-US" sz="1020" dirty="0">
              <a:solidFill>
                <a:srgbClr val="010000"/>
              </a:solidFill>
              <a:ea typeface="ＭＳ Ｐゴシック" panose="020B0600070205080204" pitchFamily="34" charset="-128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Arial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  <a:cs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  <a:cs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  <a:cs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  <a:cs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5D643466-3FED-4242-BE91-5F8F66B99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13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1370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137093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DD7980EC-7DFB-494A-B2FE-E7E5D0F87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14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1493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149381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4DB51A58-0E77-4D0C-AA56-BC2E20C185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16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1616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161669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492BBCF0-9C2F-4651-A50F-93686A390A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17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1739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173957" name="navigation8" descr="ujkm,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CA5C5F53-B431-41A6-A422-299A31B945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18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8187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8187269" name="navigation8" descr="ujkm,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7953" name="Заголовок 3"/>
          <p:cNvSpPr>
            <a:spLocks noGrp="1"/>
          </p:cNvSpPr>
          <p:nvPr>
            <p:ph type="title" idx="4294967295"/>
          </p:nvPr>
        </p:nvSpPr>
        <p:spPr bwMode="auto">
          <a:xfrm>
            <a:off x="0" y="115888"/>
            <a:ext cx="8193088" cy="95565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392" tIns="45695" rIns="91392" bIns="45695" anchor="ctr"/>
          <a:lstStyle/>
          <a:p>
            <a:pPr algn="ctr" defTabSz="894878" eaLnBrk="1" hangingPunct="1">
              <a:tabLst>
                <a:tab pos="357000" algn="l"/>
              </a:tabLs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ПСР-проект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лицея №18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«Повышение эффективности работы по ведению журналов   и дневников учащихся образовательной организации – внедрение электронных журналов и  электронных дневников»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12546" name="Picture 2" descr="Coat of arms of Oryol Oblast (large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188" y="100013"/>
            <a:ext cx="6365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12548" name="Номер слайда 2"/>
          <p:cNvSpPr txBox="1">
            <a:spLocks noGrp="1"/>
          </p:cNvSpPr>
          <p:nvPr/>
        </p:nvSpPr>
        <p:spPr bwMode="auto">
          <a:xfrm>
            <a:off x="9009063" y="6524625"/>
            <a:ext cx="6826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56" tIns="37129" rIns="74256" bIns="37129" anchor="ctr"/>
          <a:lstStyle/>
          <a:p>
            <a:pPr algn="ctr"/>
            <a:endParaRPr lang="ru-RU" sz="2100" b="1" dirty="0">
              <a:solidFill>
                <a:srgbClr val="003274"/>
              </a:solidFill>
            </a:endParaRPr>
          </a:p>
        </p:txBody>
      </p:sp>
      <p:sp>
        <p:nvSpPr>
          <p:cNvPr id="26" name="Овал 23"/>
          <p:cNvSpPr>
            <a:spLocks noChangeArrowheads="1"/>
          </p:cNvSpPr>
          <p:nvPr/>
        </p:nvSpPr>
        <p:spPr bwMode="auto">
          <a:xfrm>
            <a:off x="2792413" y="6453188"/>
            <a:ext cx="288925" cy="288925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/>
          </a:p>
        </p:txBody>
      </p:sp>
      <p:sp>
        <p:nvSpPr>
          <p:cNvPr id="27" name="Овал 24"/>
          <p:cNvSpPr>
            <a:spLocks noChangeArrowheads="1"/>
          </p:cNvSpPr>
          <p:nvPr/>
        </p:nvSpPr>
        <p:spPr bwMode="auto">
          <a:xfrm>
            <a:off x="4448175" y="6453188"/>
            <a:ext cx="288925" cy="2889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/>
          </a:p>
        </p:txBody>
      </p:sp>
      <p:sp>
        <p:nvSpPr>
          <p:cNvPr id="28" name="Овал 26"/>
          <p:cNvSpPr>
            <a:spLocks noChangeArrowheads="1"/>
          </p:cNvSpPr>
          <p:nvPr/>
        </p:nvSpPr>
        <p:spPr bwMode="auto">
          <a:xfrm>
            <a:off x="7258050" y="6453188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1065213" y="6453188"/>
            <a:ext cx="7951787" cy="2714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marL="0" indent="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2788" indent="-144459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192">
                <a:solidFill>
                  <a:schemeClr val="tx1"/>
                </a:solidFill>
                <a:latin typeface="+mn-lt"/>
                <a:cs typeface="+mn-cs"/>
              </a:defRPr>
            </a:lvl2pPr>
            <a:lvl3pPr marL="944143" indent="-21797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1842">
                <a:solidFill>
                  <a:schemeClr val="tx1"/>
                </a:solidFill>
                <a:latin typeface="+mn-lt"/>
                <a:cs typeface="+mn-cs"/>
              </a:defRPr>
            </a:lvl3pPr>
            <a:lvl4pPr marL="1353012" indent="-18573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25">
                <a:solidFill>
                  <a:schemeClr val="tx1"/>
                </a:solidFill>
                <a:latin typeface="+mn-lt"/>
                <a:cs typeface="+mn-cs"/>
              </a:defRPr>
            </a:lvl4pPr>
            <a:lvl5pPr marL="1684494" indent="-18573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25">
                <a:solidFill>
                  <a:schemeClr val="tx1"/>
                </a:solidFill>
                <a:latin typeface="+mn-lt"/>
                <a:cs typeface="+mn-cs"/>
              </a:defRPr>
            </a:lvl5pPr>
            <a:lvl6pPr marL="2055959" indent="-18573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25">
                <a:solidFill>
                  <a:schemeClr val="tx1"/>
                </a:solidFill>
                <a:latin typeface="+mn-lt"/>
                <a:cs typeface="+mn-cs"/>
              </a:defRPr>
            </a:lvl6pPr>
            <a:lvl7pPr marL="2427425" indent="-18573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25">
                <a:solidFill>
                  <a:schemeClr val="tx1"/>
                </a:solidFill>
                <a:latin typeface="+mn-lt"/>
                <a:cs typeface="+mn-cs"/>
              </a:defRPr>
            </a:lvl7pPr>
            <a:lvl8pPr marL="2798891" indent="-18573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25">
                <a:solidFill>
                  <a:schemeClr val="tx1"/>
                </a:solidFill>
                <a:latin typeface="+mn-lt"/>
                <a:cs typeface="+mn-cs"/>
              </a:defRPr>
            </a:lvl8pPr>
            <a:lvl9pPr marL="3170356" indent="-18573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25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srgbClr val="002060"/>
                </a:solidFill>
                <a:ea typeface="Fira Sans" panose="020B0603050000020004" pitchFamily="34" charset="0"/>
              </a:rPr>
              <a:t>Срок не </a:t>
            </a:r>
            <a:r>
              <a:rPr lang="ru-RU" sz="1600" kern="0" smtClean="0">
                <a:solidFill>
                  <a:srgbClr val="002060"/>
                </a:solidFill>
                <a:ea typeface="Fira Sans" panose="020B0603050000020004" pitchFamily="34" charset="0"/>
              </a:rPr>
              <a:t>подошел   </a:t>
            </a:r>
            <a:r>
              <a:rPr lang="en-US" sz="1600" kern="0" smtClean="0">
                <a:solidFill>
                  <a:srgbClr val="002060"/>
                </a:solidFill>
                <a:ea typeface="Fira Sans" panose="020B0603050000020004" pitchFamily="34" charset="0"/>
              </a:rPr>
              <a:t>  </a:t>
            </a:r>
            <a:r>
              <a:rPr lang="ru-RU" sz="1600" kern="0" smtClean="0">
                <a:solidFill>
                  <a:srgbClr val="002060"/>
                </a:solidFill>
                <a:ea typeface="Fira Sans" panose="020B0603050000020004" pitchFamily="34" charset="0"/>
              </a:rPr>
              <a:t>    Выполнено      </a:t>
            </a:r>
            <a:r>
              <a:rPr lang="en-US" sz="1600" kern="0" smtClean="0">
                <a:solidFill>
                  <a:srgbClr val="002060"/>
                </a:solidFill>
                <a:ea typeface="Fira Sans" panose="020B0603050000020004" pitchFamily="34" charset="0"/>
              </a:rPr>
              <a:t>     </a:t>
            </a:r>
            <a:r>
              <a:rPr lang="ru-RU" sz="1600" kern="0" smtClean="0">
                <a:solidFill>
                  <a:srgbClr val="002060"/>
                </a:solidFill>
                <a:ea typeface="Fira Sans" panose="020B0603050000020004" pitchFamily="34" charset="0"/>
              </a:rPr>
              <a:t> </a:t>
            </a:r>
            <a:r>
              <a:rPr lang="ru-RU" sz="1600" kern="0" dirty="0" smtClean="0">
                <a:solidFill>
                  <a:srgbClr val="002060"/>
                </a:solidFill>
                <a:ea typeface="Fira Sans" panose="020B0603050000020004" pitchFamily="34" charset="0"/>
              </a:rPr>
              <a:t>Незначительный </a:t>
            </a:r>
            <a:r>
              <a:rPr lang="ru-RU" sz="1600" kern="0" smtClean="0">
                <a:solidFill>
                  <a:srgbClr val="002060"/>
                </a:solidFill>
                <a:ea typeface="Fira Sans" panose="020B0603050000020004" pitchFamily="34" charset="0"/>
              </a:rPr>
              <a:t>срыв      </a:t>
            </a:r>
            <a:r>
              <a:rPr lang="en-US" sz="1600" kern="0" smtClean="0">
                <a:solidFill>
                  <a:srgbClr val="002060"/>
                </a:solidFill>
                <a:ea typeface="Fira Sans" panose="020B0603050000020004" pitchFamily="34" charset="0"/>
              </a:rPr>
              <a:t>  </a:t>
            </a:r>
            <a:r>
              <a:rPr lang="ru-RU" sz="1600" kern="0" smtClean="0">
                <a:solidFill>
                  <a:srgbClr val="002060"/>
                </a:solidFill>
                <a:ea typeface="Fira Sans" panose="020B0603050000020004" pitchFamily="34" charset="0"/>
              </a:rPr>
              <a:t>  </a:t>
            </a:r>
            <a:r>
              <a:rPr lang="ru-RU" sz="1600" kern="0" dirty="0" err="1" smtClean="0">
                <a:solidFill>
                  <a:srgbClr val="002060"/>
                </a:solidFill>
                <a:ea typeface="Fira Sans" panose="020B0603050000020004" pitchFamily="34" charset="0"/>
              </a:rPr>
              <a:t>Срыв</a:t>
            </a:r>
            <a:r>
              <a:rPr lang="ru-RU" sz="1600" kern="0" dirty="0" smtClean="0">
                <a:solidFill>
                  <a:srgbClr val="002060"/>
                </a:solidFill>
                <a:ea typeface="Fira Sans" panose="020B0603050000020004" pitchFamily="34" charset="0"/>
              </a:rPr>
              <a:t> сроков </a:t>
            </a:r>
          </a:p>
        </p:txBody>
      </p:sp>
      <p:sp>
        <p:nvSpPr>
          <p:cNvPr id="30" name="Овал 13"/>
          <p:cNvSpPr>
            <a:spLocks noChangeArrowheads="1"/>
          </p:cNvSpPr>
          <p:nvPr/>
        </p:nvSpPr>
        <p:spPr bwMode="auto">
          <a:xfrm>
            <a:off x="704850" y="6453188"/>
            <a:ext cx="288925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66653" y="1142983"/>
          <a:ext cx="9572694" cy="4808882"/>
        </p:xfrm>
        <a:graphic>
          <a:graphicData uri="http://schemas.openxmlformats.org/drawingml/2006/table">
            <a:tbl>
              <a:tblPr/>
              <a:tblGrid>
                <a:gridCol w="571505"/>
                <a:gridCol w="5929354"/>
                <a:gridCol w="1000132"/>
                <a:gridCol w="604505"/>
                <a:gridCol w="1467198"/>
              </a:tblGrid>
              <a:tr h="169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Ключевые вехи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Сроки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Статус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Корректирующие мероприятия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Разработка локальных документов, регламентирующих внедрение и использование электронных дневников учащихся и электронного журнала успеваемости в ИСОУ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10.04.2020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18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Ознакомление с возможностями информационной системы электронного дневника и электронного журнала успеваемости, локальными актами по ее использованию: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30.03.2020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родители (законные представители)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31.05.2020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31.05.2020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0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Прием и регистрация заявлений родителей (законных представителей) о предоставлении информации о текущей успеваемости через информационную систему электронного дневника и электронного журнала успеваемости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 26.08.2020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Заполнение необходимых баз данных информационной системы электронного дневника и электронного журнала успеваемости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 10.03.2020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18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Обучение навыкам работы в информационной системе электронного дневника и электронного журнала успеваемости, оказание консультативной технической и методической помощи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30.03.2020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родители (законные представители)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31.05.2020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31.05.2020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2" name="Овал 31"/>
          <p:cNvSpPr>
            <a:spLocks noChangeArrowheads="1"/>
          </p:cNvSpPr>
          <p:nvPr/>
        </p:nvSpPr>
        <p:spPr bwMode="auto">
          <a:xfrm>
            <a:off x="7881958" y="1643050"/>
            <a:ext cx="288925" cy="288925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3" name="Овал 32"/>
          <p:cNvSpPr>
            <a:spLocks noChangeArrowheads="1"/>
          </p:cNvSpPr>
          <p:nvPr/>
        </p:nvSpPr>
        <p:spPr bwMode="auto">
          <a:xfrm>
            <a:off x="7905328" y="5229200"/>
            <a:ext cx="193547" cy="209754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5" name="Овал 34"/>
          <p:cNvSpPr>
            <a:spLocks noChangeArrowheads="1"/>
          </p:cNvSpPr>
          <p:nvPr/>
        </p:nvSpPr>
        <p:spPr bwMode="auto">
          <a:xfrm>
            <a:off x="7881958" y="4214818"/>
            <a:ext cx="288925" cy="288925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8" name="Овал 37"/>
          <p:cNvSpPr>
            <a:spLocks noChangeArrowheads="1"/>
          </p:cNvSpPr>
          <p:nvPr/>
        </p:nvSpPr>
        <p:spPr bwMode="auto">
          <a:xfrm>
            <a:off x="7905328" y="3212976"/>
            <a:ext cx="216917" cy="216023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7905328" y="2924944"/>
            <a:ext cx="216917" cy="216023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7905328" y="3645024"/>
            <a:ext cx="288925" cy="288925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7905328" y="5517232"/>
            <a:ext cx="193547" cy="209754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7905328" y="2708920"/>
            <a:ext cx="193547" cy="209754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7905328" y="5733256"/>
            <a:ext cx="193547" cy="209754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9009063" y="6453188"/>
            <a:ext cx="781050" cy="365125"/>
          </a:xfrm>
          <a:prstGeom prst="rect">
            <a:avLst/>
          </a:prstGeom>
          <a:noFill/>
        </p:spPr>
        <p:txBody>
          <a:bodyPr lIns="68544" tIns="34273" rIns="68544" bIns="34273" anchor="ctr"/>
          <a:lstStyle/>
          <a:p>
            <a:pPr algn="r" defTabSz="957318" fontAlgn="auto">
              <a:spcBef>
                <a:spcPts val="0"/>
              </a:spcBef>
              <a:spcAft>
                <a:spcPts val="0"/>
              </a:spcAft>
              <a:defRPr/>
            </a:pPr>
            <a:fld id="{0F2056C3-6A94-459F-8F4F-12E4E8E9776F}" type="slidenum">
              <a:rPr lang="ru-RU" sz="1300">
                <a:solidFill>
                  <a:srgbClr val="414142"/>
                </a:solidFill>
                <a:latin typeface="+mn-lt"/>
                <a:cs typeface="+mn-cs"/>
              </a:rPr>
              <a:pPr algn="r" defTabSz="957318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300">
              <a:solidFill>
                <a:srgbClr val="414142"/>
              </a:solidFill>
              <a:latin typeface="+mn-lt"/>
              <a:cs typeface="+mn-cs"/>
            </a:endParaRPr>
          </a:p>
        </p:txBody>
      </p:sp>
      <p:sp>
        <p:nvSpPr>
          <p:cNvPr id="18416735" name="Прямоугольник 5"/>
          <p:cNvSpPr>
            <a:spLocks noChangeArrowheads="1"/>
          </p:cNvSpPr>
          <p:nvPr/>
        </p:nvSpPr>
        <p:spPr bwMode="auto">
          <a:xfrm>
            <a:off x="361950" y="6432550"/>
            <a:ext cx="919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5" rIns="91392" bIns="45695">
            <a:spAutoFit/>
          </a:bodyPr>
          <a:lstStyle/>
          <a:p>
            <a:pPr defTabSz="955675"/>
            <a:r>
              <a:rPr lang="ru-RU" sz="1600" dirty="0">
                <a:solidFill>
                  <a:srgbClr val="414142"/>
                </a:solidFill>
              </a:rPr>
              <a:t>Срок не подошел       Выполнено        Незначительный срыв       Срыв </a:t>
            </a:r>
            <a:r>
              <a:rPr lang="ru-RU" sz="1600" dirty="0" smtClean="0">
                <a:solidFill>
                  <a:srgbClr val="414142"/>
                </a:solidFill>
              </a:rPr>
              <a:t>сроков</a:t>
            </a:r>
            <a:endParaRPr lang="ru-RU" sz="1600" dirty="0">
              <a:solidFill>
                <a:srgbClr val="414142"/>
              </a:solidFill>
            </a:endParaRPr>
          </a:p>
        </p:txBody>
      </p:sp>
      <p:sp>
        <p:nvSpPr>
          <p:cNvPr id="18416736" name="Овал 13"/>
          <p:cNvSpPr>
            <a:spLocks noChangeArrowheads="1"/>
          </p:cNvSpPr>
          <p:nvPr/>
        </p:nvSpPr>
        <p:spPr bwMode="auto">
          <a:xfrm>
            <a:off x="66675" y="6432550"/>
            <a:ext cx="288925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92" tIns="45695" rIns="91392" bIns="45695" anchor="ctr"/>
          <a:lstStyle/>
          <a:p>
            <a:pPr algn="ctr" defTabSz="955675"/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8416737" name="Овал 23"/>
          <p:cNvSpPr>
            <a:spLocks noChangeArrowheads="1"/>
          </p:cNvSpPr>
          <p:nvPr/>
        </p:nvSpPr>
        <p:spPr bwMode="auto">
          <a:xfrm>
            <a:off x="2144713" y="6484938"/>
            <a:ext cx="288925" cy="288925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392" tIns="45695" rIns="91392" bIns="45695" anchor="ctr"/>
          <a:lstStyle/>
          <a:p>
            <a:pPr algn="ctr" defTabSz="955675"/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8416738" name="Овал 24"/>
          <p:cNvSpPr>
            <a:spLocks noChangeArrowheads="1"/>
          </p:cNvSpPr>
          <p:nvPr/>
        </p:nvSpPr>
        <p:spPr bwMode="auto">
          <a:xfrm>
            <a:off x="3657600" y="6484938"/>
            <a:ext cx="288925" cy="2889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1392" tIns="45695" rIns="91392" bIns="45695" anchor="ctr"/>
          <a:lstStyle/>
          <a:p>
            <a:pPr algn="ctr" defTabSz="955675"/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8416739" name="Овал 26"/>
          <p:cNvSpPr>
            <a:spLocks noChangeArrowheads="1"/>
          </p:cNvSpPr>
          <p:nvPr/>
        </p:nvSpPr>
        <p:spPr bwMode="auto">
          <a:xfrm>
            <a:off x="6248400" y="6481763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1392" tIns="45695" rIns="91392" bIns="45695" anchor="ctr"/>
          <a:lstStyle/>
          <a:p>
            <a:pPr algn="ctr" defTabSz="955675"/>
            <a:endParaRPr lang="ru-RU" sz="1400">
              <a:solidFill>
                <a:srgbClr val="41414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6654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ПСР-проект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лицея №18 «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«Повышение эффективности работы по ведению журналов   и дневников учащихся образовательной организации – внедрение электронных журналов и  электронных дневников»</a:t>
            </a:r>
            <a:endParaRPr lang="ru-RU" sz="16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38090" y="1000106"/>
          <a:ext cx="9501255" cy="4929224"/>
        </p:xfrm>
        <a:graphic>
          <a:graphicData uri="http://schemas.openxmlformats.org/drawingml/2006/table">
            <a:tbl>
              <a:tblPr/>
              <a:tblGrid>
                <a:gridCol w="571506"/>
                <a:gridCol w="5786478"/>
                <a:gridCol w="1000132"/>
                <a:gridCol w="686891"/>
                <a:gridCol w="1456248"/>
              </a:tblGrid>
              <a:tr h="374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Ключевые вехи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Сроки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Статус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Корректирующие мероприятия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1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всех педагогических работников рабочим местом для работы с ИСОУ с выходом в Интернет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 15.08.2020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Заполнение учителями электронного журнала в режиме апробации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 15.07.2020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Заполнение актуальных баз данных информационной системы электронного дневника и электронного журнала успеваемости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 15.08.2020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6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Выдача индивидуальных логинов и паролей для доступа к электронному дневнику учащегося и электронному журналу успеваемости в ИСОУ: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родители (законные представители)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 26.08.2020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26.08.2020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Активация пользователей (родителей) в информационной системе электронного дневника и электронного журнала успеваемости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01.09.2020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Заполнение учителями электронного журнала в штатном режиме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конца 2020-2021 учебного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Выявление проблем при использовании ИСОУ. Решение проблем, корректировка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конца 2020-2021 учебного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9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Тиражирование опыта на ОУ города Орла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25.12.2020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7881958" y="1500174"/>
            <a:ext cx="288925" cy="288925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25" name="Овал 24"/>
          <p:cNvSpPr>
            <a:spLocks noChangeArrowheads="1"/>
          </p:cNvSpPr>
          <p:nvPr/>
        </p:nvSpPr>
        <p:spPr bwMode="auto">
          <a:xfrm>
            <a:off x="7881958" y="2000240"/>
            <a:ext cx="288925" cy="288925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2" name="Овал 31"/>
          <p:cNvSpPr>
            <a:spLocks noChangeArrowheads="1"/>
          </p:cNvSpPr>
          <p:nvPr/>
        </p:nvSpPr>
        <p:spPr bwMode="auto">
          <a:xfrm>
            <a:off x="7881958" y="2428868"/>
            <a:ext cx="288925" cy="288925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3" name="Овал 32"/>
          <p:cNvSpPr>
            <a:spLocks noChangeArrowheads="1"/>
          </p:cNvSpPr>
          <p:nvPr/>
        </p:nvSpPr>
        <p:spPr bwMode="auto">
          <a:xfrm>
            <a:off x="7881958" y="4429132"/>
            <a:ext cx="288925" cy="288925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4" name="Овал 33"/>
          <p:cNvSpPr>
            <a:spLocks noChangeArrowheads="1"/>
          </p:cNvSpPr>
          <p:nvPr/>
        </p:nvSpPr>
        <p:spPr bwMode="auto">
          <a:xfrm>
            <a:off x="7881958" y="3929066"/>
            <a:ext cx="288925" cy="288925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5" name="Овал 34"/>
          <p:cNvSpPr>
            <a:spLocks noChangeArrowheads="1"/>
          </p:cNvSpPr>
          <p:nvPr/>
        </p:nvSpPr>
        <p:spPr bwMode="auto">
          <a:xfrm>
            <a:off x="7881958" y="3143248"/>
            <a:ext cx="288925" cy="288925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6" name="Овал 35"/>
          <p:cNvSpPr>
            <a:spLocks noChangeArrowheads="1"/>
          </p:cNvSpPr>
          <p:nvPr/>
        </p:nvSpPr>
        <p:spPr bwMode="auto">
          <a:xfrm>
            <a:off x="7881958" y="5000636"/>
            <a:ext cx="288925" cy="288925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37" name="Овал 36"/>
          <p:cNvSpPr>
            <a:spLocks noChangeArrowheads="1"/>
          </p:cNvSpPr>
          <p:nvPr/>
        </p:nvSpPr>
        <p:spPr bwMode="auto">
          <a:xfrm>
            <a:off x="7881958" y="5500702"/>
            <a:ext cx="288925" cy="288925"/>
          </a:xfrm>
          <a:prstGeom prst="ellipse">
            <a:avLst/>
          </a:prstGeom>
          <a:solidFill>
            <a:srgbClr val="A2E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JFnQL8e0C_o_F_SeZ0l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kkjPG4PkWpw93Iff94c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Lk8QBOkOo2gfSAxO_Y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1ozVSPYkaFINj1qFgjC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EhPBOmQ0._6q54X_eRu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Nf9dstGUyAYFvLdnY4s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0.Np9FKkiACmG8RcJqs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IpyyPOQ0Gf0MTzrYJs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3SYCTaUKOnjZRTBQy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V2YTtzw0aExVOQhGcyw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P89GHJXEu2ccsW_oni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OE4sw5UU6VWVXbqpUf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BJsoJjB0COR7VSmvrRn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JFnQL8e0C_o_F_SeZ0l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aB.Uhx70ek5XzecmFE.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MmDawkX0KOMTOv4ZtB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Cnek7i8EGVIiaqJcmn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yv3d8JYUGp8op_e4CS4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kkjPG4PkWpw93Iff94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rIakPhT0KS.Bn1qDzPb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Lk8QBOkOo2gfSAxO_Y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1ozVSPYkaFINj1qFgjC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EhPBOmQ0._6q54X_eRu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Nf9dstGUyAYFvLdnY4s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JFnQL8e0C_o_F_SeZ0l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aB.Uhx70ek5XzecmFE.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MmDawkX0KOMTOv4ZtBl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Cnek7i8EGVIiaqJcmn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yv3d8JYUGp8op_e4CS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T4MqGwvUCr2WSBvW8yx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kkjPG4PkWpw93Iff94c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Lk8QBOkOo2gfSAxO_Y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1ozVSPYkaFINj1qFgjC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EhPBOmQ0._6q54X_eRu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Nf9dstGUyAYFvLdnY4s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JFnQL8e0C_o_F_SeZ0l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rIakPhT0KS.Bn1qDzPb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T4MqGwvUCr2WSBvW8yx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aB.Uhx70ek5XzecmFE.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aB.Uhx70ek5XzecmFE.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MmDawkX0KOMTOv4ZtBl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Cnek7i8EGVIiaqJcmnt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yv3d8JYUGp8op_e4CS4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kkjPG4PkWpw93Iff94c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Lk8QBOkOo2gfSAxO_Y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1ozVSPYkaFINj1qFgjC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EhPBOmQ0._6q54X_eRu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Nf9dstGUyAYFvLdnY4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MmDawkX0KOMTOv4ZtBl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0.Np9FKkiACmG8RcJqs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IpyyPOQ0Gf0MTzrYJsU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3SYCTaUKOnjZRTBQyn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V2YTtzw0aExVOQhGcyw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P89GHJXEu2ccsW_onis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OE4sw5UU6VWVXbqpUfh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BJsoJjB0COR7VSmvrRn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JFnQL8e0C_o_F_SeZ0l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aB.Uhx70ek5XzecmFE.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Cnek7i8EGVIiaqJcmnt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MmDawkX0KOMTOv4ZtBl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Cnek7i8EGVIiaqJcmn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yv3d8JYUGp8op_e4CS4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kkjPG4PkWpw93Iff94c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Lk8QBOkOo2gfSAxO_Y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1ozVSPYkaFINj1qFgjC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EhPBOmQ0._6q54X_eRu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Nf9dstGUyAYFvLdnY4s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JFnQL8e0C_o_F_SeZ0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yv3d8JYUGp8op_e4CS4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aB.Uhx70ek5XzecmFE.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MmDawkX0KOMTOv4ZtBl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Cnek7i8EGVIiaqJcmn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yv3d8JYUGp8op_e4CS4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kkjPG4PkWpw93Iff94c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Lk8QBOkOo2gfSAxO_Y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1ozVSPYkaFINj1qFgjC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EhPBOmQ0._6q54X_eRu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Nf9dstGUyAYFvLdnY4s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19.xml><?xml version="1.0" encoding="utf-8"?>
<a:theme xmlns:a="http://schemas.openxmlformats.org/drawingml/2006/main" name="1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7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2.xml><?xml version="1.0" encoding="utf-8"?>
<a:theme xmlns:a="http://schemas.openxmlformats.org/drawingml/2006/main" name="b-default">
  <a:themeElements>
    <a:clrScheme name="Custom 2">
      <a:dk1>
        <a:srgbClr val="414142"/>
      </a:dk1>
      <a:lt1>
        <a:srgbClr val="FFFFFF"/>
      </a:lt1>
      <a:dk2>
        <a:srgbClr val="08486B"/>
      </a:dk2>
      <a:lt2>
        <a:srgbClr val="808080"/>
      </a:lt2>
      <a:accent1>
        <a:srgbClr val="F37D07"/>
      </a:accent1>
      <a:accent2>
        <a:srgbClr val="0D6186"/>
      </a:accent2>
      <a:accent3>
        <a:srgbClr val="90CDD7"/>
      </a:accent3>
      <a:accent4>
        <a:srgbClr val="0F7C9C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Office Classic 2">
      <a:majorFont>
        <a:latin typeface="Microsoft Sans Serif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Microsoft Sans Serif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rgbClr val="08486B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0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0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21.xml><?xml version="1.0" encoding="utf-8"?>
<a:theme xmlns:a="http://schemas.openxmlformats.org/drawingml/2006/main" name="1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22.xml><?xml version="1.0" encoding="utf-8"?>
<a:theme xmlns:a="http://schemas.openxmlformats.org/drawingml/2006/main" name="1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2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23.xml><?xml version="1.0" encoding="utf-8"?>
<a:theme xmlns:a="http://schemas.openxmlformats.org/drawingml/2006/main" name="1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3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24.xml><?xml version="1.0" encoding="utf-8"?>
<a:theme xmlns:a="http://schemas.openxmlformats.org/drawingml/2006/main" name="1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4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25.xml><?xml version="1.0" encoding="utf-8"?>
<a:theme xmlns:a="http://schemas.openxmlformats.org/drawingml/2006/main" name="1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6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26.xml><?xml version="1.0" encoding="utf-8"?>
<a:theme xmlns:a="http://schemas.openxmlformats.org/drawingml/2006/main" name="1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5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27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a:spPr>
      <a:bodyPr wrap="square" rtlCol="0" anchor="ctr">
        <a:noAutofit/>
      </a:bodyPr>
      <a:lstStyle>
        <a:defPPr algn="ctr">
          <a:defRPr sz="1400" dirty="0" smtClean="0"/>
        </a:defPPr>
      </a:lst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1600" b="1" dirty="0" smtClean="0"/>
        </a:defPPr>
      </a:lstStyle>
    </a:tx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a:spPr>
      <a:bodyPr wrap="square" rtlCol="0" anchor="ctr">
        <a:noAutofit/>
      </a:bodyPr>
      <a:lstStyle>
        <a:defPPr algn="ctr">
          <a:defRPr sz="1400" dirty="0" smtClean="0"/>
        </a:defPPr>
      </a:lst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1600" b="1" dirty="0" smtClean="0"/>
        </a:defPPr>
      </a:lstStyle>
    </a:tx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a:spPr>
      <a:bodyPr wrap="square" rtlCol="0" anchor="ctr">
        <a:noAutofit/>
      </a:bodyPr>
      <a:lstStyle>
        <a:defPPr algn="ctr">
          <a:defRPr sz="1400" dirty="0" smtClean="0"/>
        </a:defPPr>
      </a:lst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1600" b="1" dirty="0" smtClean="0"/>
        </a:defPPr>
      </a:lstStyle>
    </a:tx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корпоративной презентации  PowerPoint без надстройки</Template>
  <TotalTime>24128</TotalTime>
  <Words>335</Words>
  <Application>Microsoft Office PowerPoint</Application>
  <PresentationFormat>Лист A4 (210x297 мм)</PresentationFormat>
  <Paragraphs>96</Paragraphs>
  <Slides>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9" baseType="lpstr">
      <vt:lpstr>ＭＳ Ｐゴシック</vt:lpstr>
      <vt:lpstr>Arial</vt:lpstr>
      <vt:lpstr>Calibri</vt:lpstr>
      <vt:lpstr>Fira Sans</vt:lpstr>
      <vt:lpstr>Microsoft Sans Serif</vt:lpstr>
      <vt:lpstr>Times New Roman</vt:lpstr>
      <vt:lpstr>Wingdings</vt:lpstr>
      <vt:lpstr>Специальное оформление</vt:lpstr>
      <vt:lpstr>b-default</vt:lpstr>
      <vt:lpstr>Firm Format - Russian</vt:lpstr>
      <vt:lpstr>1_Firm Format - Russian</vt:lpstr>
      <vt:lpstr>1_b-default</vt:lpstr>
      <vt:lpstr>2_b-default</vt:lpstr>
      <vt:lpstr>3_b-default</vt:lpstr>
      <vt:lpstr>4_b-default</vt:lpstr>
      <vt:lpstr>5_b-default</vt:lpstr>
      <vt:lpstr>6_b-default</vt:lpstr>
      <vt:lpstr>7_b-default</vt:lpstr>
      <vt:lpstr>8_b-default</vt:lpstr>
      <vt:lpstr>9_b-default</vt:lpstr>
      <vt:lpstr>10_b-default</vt:lpstr>
      <vt:lpstr>11_b-default</vt:lpstr>
      <vt:lpstr>12_b-default</vt:lpstr>
      <vt:lpstr>13_b-default</vt:lpstr>
      <vt:lpstr>5_RDM027</vt:lpstr>
      <vt:lpstr>17_RDM027</vt:lpstr>
      <vt:lpstr>10_RDM027</vt:lpstr>
      <vt:lpstr>11_RDM027</vt:lpstr>
      <vt:lpstr>12_RDM027</vt:lpstr>
      <vt:lpstr>13_RDM027</vt:lpstr>
      <vt:lpstr>14_RDM027</vt:lpstr>
      <vt:lpstr>16_RDM027</vt:lpstr>
      <vt:lpstr>15_RDM027</vt:lpstr>
      <vt:lpstr>14_b-default</vt:lpstr>
      <vt:lpstr>15_b-default</vt:lpstr>
      <vt:lpstr>16_b-default</vt:lpstr>
      <vt:lpstr>think-cell Slide</vt:lpstr>
      <vt:lpstr>ПСР-проект лицея №18 «Повышение эффективности работы по ведению журналов   и дневников учащихся образовательной организации – внедрение электронных журналов и  электронных дневников» 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V. Romashkin</dc:creator>
  <cp:lastModifiedBy>Евгений Эдуардович</cp:lastModifiedBy>
  <cp:revision>1460</cp:revision>
  <cp:lastPrinted>2019-12-23T10:18:25Z</cp:lastPrinted>
  <dcterms:created xsi:type="dcterms:W3CDTF">2015-03-06T06:22:34Z</dcterms:created>
  <dcterms:modified xsi:type="dcterms:W3CDTF">2022-01-18T07:04:04Z</dcterms:modified>
</cp:coreProperties>
</file>